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sldIdLst>
    <p:sldId id="256" r:id="rId2"/>
    <p:sldId id="375" r:id="rId3"/>
    <p:sldId id="376" r:id="rId4"/>
    <p:sldId id="377" r:id="rId5"/>
    <p:sldId id="378" r:id="rId6"/>
    <p:sldId id="379" r:id="rId7"/>
    <p:sldId id="380" r:id="rId8"/>
    <p:sldId id="381" r:id="rId9"/>
    <p:sldId id="382" r:id="rId10"/>
    <p:sldId id="383" r:id="rId11"/>
    <p:sldId id="384" r:id="rId12"/>
    <p:sldId id="385" r:id="rId13"/>
    <p:sldId id="386" r:id="rId14"/>
    <p:sldId id="387" r:id="rId15"/>
    <p:sldId id="388" r:id="rId16"/>
    <p:sldId id="389" r:id="rId17"/>
    <p:sldId id="390" r:id="rId18"/>
    <p:sldId id="391" r:id="rId19"/>
    <p:sldId id="392" r:id="rId20"/>
    <p:sldId id="393" r:id="rId21"/>
    <p:sldId id="394" r:id="rId22"/>
    <p:sldId id="395" r:id="rId23"/>
    <p:sldId id="396" r:id="rId24"/>
    <p:sldId id="397" r:id="rId25"/>
    <p:sldId id="398" r:id="rId26"/>
    <p:sldId id="399" r:id="rId27"/>
    <p:sldId id="401" r:id="rId28"/>
    <p:sldId id="402" r:id="rId29"/>
    <p:sldId id="403" r:id="rId30"/>
    <p:sldId id="404" r:id="rId31"/>
    <p:sldId id="405" r:id="rId32"/>
    <p:sldId id="406" r:id="rId33"/>
    <p:sldId id="407" r:id="rId34"/>
    <p:sldId id="408" r:id="rId35"/>
    <p:sldId id="409" r:id="rId36"/>
    <p:sldId id="412" r:id="rId37"/>
    <p:sldId id="410" r:id="rId38"/>
    <p:sldId id="415" r:id="rId39"/>
    <p:sldId id="414" r:id="rId40"/>
    <p:sldId id="416" r:id="rId41"/>
    <p:sldId id="417" r:id="rId42"/>
    <p:sldId id="418" r:id="rId43"/>
    <p:sldId id="419" r:id="rId44"/>
    <p:sldId id="420" r:id="rId45"/>
    <p:sldId id="421" r:id="rId46"/>
    <p:sldId id="422" r:id="rId47"/>
    <p:sldId id="423" r:id="rId48"/>
    <p:sldId id="424" r:id="rId49"/>
    <p:sldId id="427" r:id="rId50"/>
    <p:sldId id="426" r:id="rId51"/>
    <p:sldId id="428" r:id="rId52"/>
    <p:sldId id="429" r:id="rId53"/>
    <p:sldId id="430" r:id="rId54"/>
    <p:sldId id="431" r:id="rId55"/>
    <p:sldId id="432" r:id="rId56"/>
    <p:sldId id="433" r:id="rId57"/>
    <p:sldId id="434" r:id="rId58"/>
    <p:sldId id="435" r:id="rId59"/>
    <p:sldId id="437" r:id="rId60"/>
    <p:sldId id="436" r:id="rId61"/>
    <p:sldId id="438" r:id="rId62"/>
    <p:sldId id="439" r:id="rId63"/>
    <p:sldId id="440" r:id="rId64"/>
    <p:sldId id="441" r:id="rId65"/>
    <p:sldId id="442" r:id="rId66"/>
    <p:sldId id="443" r:id="rId67"/>
    <p:sldId id="444" r:id="rId68"/>
    <p:sldId id="445" r:id="rId69"/>
    <p:sldId id="446" r:id="rId70"/>
    <p:sldId id="447" r:id="rId71"/>
    <p:sldId id="458" r:id="rId72"/>
    <p:sldId id="449" r:id="rId73"/>
    <p:sldId id="450" r:id="rId74"/>
    <p:sldId id="451" r:id="rId75"/>
    <p:sldId id="452" r:id="rId76"/>
    <p:sldId id="453" r:id="rId77"/>
    <p:sldId id="454" r:id="rId78"/>
    <p:sldId id="455" r:id="rId79"/>
    <p:sldId id="456" r:id="rId80"/>
    <p:sldId id="459" r:id="rId81"/>
    <p:sldId id="460" r:id="rId82"/>
    <p:sldId id="461" r:id="rId83"/>
    <p:sldId id="462" r:id="rId84"/>
    <p:sldId id="463" r:id="rId85"/>
    <p:sldId id="464" r:id="rId86"/>
    <p:sldId id="465" r:id="rId87"/>
    <p:sldId id="466" r:id="rId88"/>
    <p:sldId id="467" r:id="rId89"/>
    <p:sldId id="468" r:id="rId90"/>
    <p:sldId id="469" r:id="rId91"/>
    <p:sldId id="470" r:id="rId92"/>
    <p:sldId id="472" r:id="rId93"/>
    <p:sldId id="488" r:id="rId94"/>
    <p:sldId id="477" r:id="rId95"/>
    <p:sldId id="473" r:id="rId96"/>
    <p:sldId id="474" r:id="rId97"/>
    <p:sldId id="478" r:id="rId98"/>
    <p:sldId id="476" r:id="rId99"/>
    <p:sldId id="479" r:id="rId100"/>
    <p:sldId id="471" r:id="rId101"/>
    <p:sldId id="480" r:id="rId102"/>
    <p:sldId id="481" r:id="rId103"/>
    <p:sldId id="482" r:id="rId104"/>
    <p:sldId id="483" r:id="rId105"/>
    <p:sldId id="484" r:id="rId106"/>
    <p:sldId id="485" r:id="rId107"/>
    <p:sldId id="486" r:id="rId108"/>
    <p:sldId id="487" r:id="rId109"/>
    <p:sldId id="374" r:id="rId11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na" initials="M" lastIdx="1" clrIdx="0">
    <p:extLst>
      <p:ext uri="{19B8F6BF-5375-455C-9EA6-DF929625EA0E}">
        <p15:presenceInfo xmlns:p15="http://schemas.microsoft.com/office/powerpoint/2012/main" userId="Mari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59535" autoAdjust="0"/>
  </p:normalViewPr>
  <p:slideViewPr>
    <p:cSldViewPr snapToGrid="0">
      <p:cViewPr varScale="1">
        <p:scale>
          <a:sx n="43" d="100"/>
          <a:sy n="43" d="100"/>
        </p:scale>
        <p:origin x="1560"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commentAuthors" Target="commentAuthor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BAB0D2-09D6-4140-A8C1-5F9569B9E718}" type="datetimeFigureOut">
              <a:rPr lang="es-ES" smtClean="0"/>
              <a:t>15/01/2024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53DBCC-2E8E-4788-9E62-91FCE6807D97}" type="slidenum">
              <a:rPr lang="es-ES" smtClean="0"/>
              <a:t>‹Nº›</a:t>
            </a:fld>
            <a:endParaRPr lang="es-ES"/>
          </a:p>
        </p:txBody>
      </p:sp>
    </p:spTree>
    <p:extLst>
      <p:ext uri="{BB962C8B-B14F-4D97-AF65-F5344CB8AC3E}">
        <p14:creationId xmlns:p14="http://schemas.microsoft.com/office/powerpoint/2010/main" val="32974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1</a:t>
            </a:fld>
            <a:endParaRPr lang="es-ES"/>
          </a:p>
        </p:txBody>
      </p:sp>
    </p:spTree>
    <p:extLst>
      <p:ext uri="{BB962C8B-B14F-4D97-AF65-F5344CB8AC3E}">
        <p14:creationId xmlns:p14="http://schemas.microsoft.com/office/powerpoint/2010/main" val="588308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Este archivo ofrece una descripción detallada de los módulos instalados.</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49</a:t>
            </a:fld>
            <a:endParaRPr lang="es-ES"/>
          </a:p>
        </p:txBody>
      </p:sp>
    </p:spTree>
    <p:extLst>
      <p:ext uri="{BB962C8B-B14F-4D97-AF65-F5344CB8AC3E}">
        <p14:creationId xmlns:p14="http://schemas.microsoft.com/office/powerpoint/2010/main" val="3434862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Cuando una aplicación se está ejecutando si ocurre un evento asíncrono, ese evento se ejecuta en paralelo a la ejecución de la aplicación sin bloquearla. El evento se completa y se continua con la aplicación normal luego de procesar ese resultado.</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55</a:t>
            </a:fld>
            <a:endParaRPr lang="es-ES"/>
          </a:p>
        </p:txBody>
      </p:sp>
    </p:spTree>
    <p:extLst>
      <p:ext uri="{BB962C8B-B14F-4D97-AF65-F5344CB8AC3E}">
        <p14:creationId xmlns:p14="http://schemas.microsoft.com/office/powerpoint/2010/main" val="538788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 evento síncrono bloquea la ejecución de la aplicación. Hasta que no se complete todo el proceso que desencadenó ese evento no podemos continuar.</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56</a:t>
            </a:fld>
            <a:endParaRPr lang="es-ES"/>
          </a:p>
        </p:txBody>
      </p:sp>
    </p:spTree>
    <p:extLst>
      <p:ext uri="{BB962C8B-B14F-4D97-AF65-F5344CB8AC3E}">
        <p14:creationId xmlns:p14="http://schemas.microsoft.com/office/powerpoint/2010/main" val="2424098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Estas </a:t>
            </a:r>
            <a:r>
              <a:rPr lang="es-ES" dirty="0" err="1"/>
              <a:t>funiones</a:t>
            </a:r>
            <a:r>
              <a:rPr lang="es-ES" dirty="0"/>
              <a:t> también las podemos encontrar como evento </a:t>
            </a:r>
            <a:r>
              <a:rPr lang="es-ES" dirty="0" err="1"/>
              <a:t>listener</a:t>
            </a:r>
            <a:r>
              <a:rPr lang="es-ES" dirty="0"/>
              <a:t>, pues se usan de forma muy similar porque manejan el evento.</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64</a:t>
            </a:fld>
            <a:endParaRPr lang="es-ES"/>
          </a:p>
        </p:txBody>
      </p:sp>
    </p:spTree>
    <p:extLst>
      <p:ext uri="{BB962C8B-B14F-4D97-AF65-F5344CB8AC3E}">
        <p14:creationId xmlns:p14="http://schemas.microsoft.com/office/powerpoint/2010/main" val="2057922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Incluir el módulo con </a:t>
            </a:r>
            <a:r>
              <a:rPr lang="es-ES" dirty="0" err="1"/>
              <a:t>require</a:t>
            </a:r>
            <a:endParaRPr lang="es-ES" dirty="0"/>
          </a:p>
          <a:p>
            <a:r>
              <a:rPr lang="es-ES" dirty="0"/>
              <a:t>El </a:t>
            </a:r>
            <a:r>
              <a:rPr lang="es-ES" dirty="0" err="1"/>
              <a:t>m’odulo</a:t>
            </a:r>
            <a:r>
              <a:rPr lang="es-ES" dirty="0"/>
              <a:t> </a:t>
            </a:r>
            <a:r>
              <a:rPr lang="es-ES" dirty="0" err="1"/>
              <a:t>events</a:t>
            </a:r>
            <a:r>
              <a:rPr lang="es-ES" dirty="0"/>
              <a:t> retorna una clase en lugar de un objeto, por tanto en nuestro </a:t>
            </a:r>
            <a:r>
              <a:rPr lang="es-ES" dirty="0" err="1"/>
              <a:t>c’odigo</a:t>
            </a:r>
            <a:r>
              <a:rPr lang="es-ES" dirty="0"/>
              <a:t> vamos a estar usando una clase y no un objeto.</a:t>
            </a:r>
          </a:p>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66</a:t>
            </a:fld>
            <a:endParaRPr lang="es-ES"/>
          </a:p>
        </p:txBody>
      </p:sp>
    </p:spTree>
    <p:extLst>
      <p:ext uri="{BB962C8B-B14F-4D97-AF65-F5344CB8AC3E}">
        <p14:creationId xmlns:p14="http://schemas.microsoft.com/office/powerpoint/2010/main" val="3130499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68</a:t>
            </a:fld>
            <a:endParaRPr lang="es-ES"/>
          </a:p>
        </p:txBody>
      </p:sp>
    </p:spTree>
    <p:extLst>
      <p:ext uri="{BB962C8B-B14F-4D97-AF65-F5344CB8AC3E}">
        <p14:creationId xmlns:p14="http://schemas.microsoft.com/office/powerpoint/2010/main" val="3855407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De la misma manera que las promesas funcionan en la vida real lo hacen en </a:t>
            </a:r>
            <a:r>
              <a:rPr lang="es-ES" dirty="0" err="1"/>
              <a:t>javascript</a:t>
            </a:r>
            <a:r>
              <a:rPr lang="es-ES" dirty="0"/>
              <a:t>, entonces podríamos definir una promesa como:</a:t>
            </a:r>
          </a:p>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72</a:t>
            </a:fld>
            <a:endParaRPr lang="es-ES"/>
          </a:p>
        </p:txBody>
      </p:sp>
    </p:spTree>
    <p:extLst>
      <p:ext uri="{BB962C8B-B14F-4D97-AF65-F5344CB8AC3E}">
        <p14:creationId xmlns:p14="http://schemas.microsoft.com/office/powerpoint/2010/main" val="2955328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73</a:t>
            </a:fld>
            <a:endParaRPr lang="es-ES"/>
          </a:p>
        </p:txBody>
      </p:sp>
    </p:spTree>
    <p:extLst>
      <p:ext uri="{BB962C8B-B14F-4D97-AF65-F5344CB8AC3E}">
        <p14:creationId xmlns:p14="http://schemas.microsoft.com/office/powerpoint/2010/main" val="3268133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promesa la creamos y cuando se inicia el proceso asíncrono va a estar en el estado  pendiente. Porque no sabemos cuanto tiempo va a tomar. Luego transcurre el tiempo y en algún momento cuando se culmine el  proceso el estado de la promesa puede ser cumplida  o rechazada. </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74</a:t>
            </a:fld>
            <a:endParaRPr lang="es-ES"/>
          </a:p>
        </p:txBody>
      </p:sp>
    </p:spTree>
    <p:extLst>
      <p:ext uri="{BB962C8B-B14F-4D97-AF65-F5344CB8AC3E}">
        <p14:creationId xmlns:p14="http://schemas.microsoft.com/office/powerpoint/2010/main" val="1818295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75</a:t>
            </a:fld>
            <a:endParaRPr lang="es-ES"/>
          </a:p>
        </p:txBody>
      </p:sp>
    </p:spTree>
    <p:extLst>
      <p:ext uri="{BB962C8B-B14F-4D97-AF65-F5344CB8AC3E}">
        <p14:creationId xmlns:p14="http://schemas.microsoft.com/office/powerpoint/2010/main" val="1193126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Muchas veces un paquete va a necesitar funciones o variables que están definidas en otro paquete y cuando descargamos el primer paquete necesitamos descargar todo lo demás, por lo que vamos a necesitar todas las dependencias.</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8</a:t>
            </a:fld>
            <a:endParaRPr lang="es-ES"/>
          </a:p>
        </p:txBody>
      </p:sp>
    </p:spTree>
    <p:extLst>
      <p:ext uri="{BB962C8B-B14F-4D97-AF65-F5344CB8AC3E}">
        <p14:creationId xmlns:p14="http://schemas.microsoft.com/office/powerpoint/2010/main" val="1983080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Similar a como hacíamos con la función </a:t>
            </a:r>
            <a:r>
              <a:rPr lang="es-ES" dirty="0" err="1"/>
              <a:t>setTimeOut</a:t>
            </a:r>
            <a:r>
              <a:rPr lang="es-ES" dirty="0"/>
              <a:t> que pasábamos una función como argumento.</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77</a:t>
            </a:fld>
            <a:endParaRPr lang="es-ES"/>
          </a:p>
        </p:txBody>
      </p:sp>
    </p:spTree>
    <p:extLst>
      <p:ext uri="{BB962C8B-B14F-4D97-AF65-F5344CB8AC3E}">
        <p14:creationId xmlns:p14="http://schemas.microsoft.com/office/powerpoint/2010/main" val="2948826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78</a:t>
            </a:fld>
            <a:endParaRPr lang="es-ES"/>
          </a:p>
        </p:txBody>
      </p:sp>
    </p:spTree>
    <p:extLst>
      <p:ext uri="{BB962C8B-B14F-4D97-AF65-F5344CB8AC3E}">
        <p14:creationId xmlns:p14="http://schemas.microsoft.com/office/powerpoint/2010/main" val="1968078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79</a:t>
            </a:fld>
            <a:endParaRPr lang="es-ES"/>
          </a:p>
        </p:txBody>
      </p:sp>
    </p:spTree>
    <p:extLst>
      <p:ext uri="{BB962C8B-B14F-4D97-AF65-F5344CB8AC3E}">
        <p14:creationId xmlns:p14="http://schemas.microsoft.com/office/powerpoint/2010/main" val="573698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Si </a:t>
            </a:r>
            <a:r>
              <a:rPr lang="en-US" dirty="0" err="1"/>
              <a:t>modificamos</a:t>
            </a:r>
            <a:r>
              <a:rPr lang="en-US" dirty="0"/>
              <a:t> </a:t>
            </a:r>
            <a:r>
              <a:rPr lang="en-US" dirty="0" err="1"/>
              <a:t>el</a:t>
            </a:r>
            <a:r>
              <a:rPr lang="en-US" dirty="0"/>
              <a:t> valor de la </a:t>
            </a:r>
            <a:r>
              <a:rPr lang="en-US" dirty="0" err="1"/>
              <a:t>propiedad</a:t>
            </a:r>
            <a:r>
              <a:rPr lang="en-US" dirty="0"/>
              <a:t> </a:t>
            </a:r>
            <a:r>
              <a:rPr lang="en-US" dirty="0" err="1"/>
              <a:t>promesa</a:t>
            </a:r>
            <a:r>
              <a:rPr lang="en-US" dirty="0"/>
              <a:t> </a:t>
            </a:r>
            <a:r>
              <a:rPr lang="en-US" dirty="0" err="1"/>
              <a:t>cumplida</a:t>
            </a:r>
            <a:r>
              <a:rPr lang="en-US" dirty="0"/>
              <a:t> Podemos </a:t>
            </a:r>
            <a:r>
              <a:rPr lang="en-US" dirty="0" err="1"/>
              <a:t>ver</a:t>
            </a:r>
            <a:r>
              <a:rPr lang="en-US" dirty="0"/>
              <a:t> que la function  que se </a:t>
            </a:r>
            <a:r>
              <a:rPr lang="en-US" dirty="0" err="1"/>
              <a:t>ejecuta</a:t>
            </a:r>
            <a:r>
              <a:rPr lang="en-US" dirty="0"/>
              <a:t> es reject. </a:t>
            </a:r>
            <a:r>
              <a:rPr lang="en-US" dirty="0" err="1"/>
              <a:t>Esto</a:t>
            </a:r>
            <a:r>
              <a:rPr lang="en-US" dirty="0"/>
              <a:t> se </a:t>
            </a:r>
            <a:r>
              <a:rPr lang="en-US" dirty="0" err="1"/>
              <a:t>debe</a:t>
            </a:r>
            <a:r>
              <a:rPr lang="en-US" dirty="0"/>
              <a:t> a que la </a:t>
            </a:r>
            <a:r>
              <a:rPr lang="en-US" dirty="0" err="1"/>
              <a:t>prmesa</a:t>
            </a:r>
            <a:r>
              <a:rPr lang="en-US" dirty="0"/>
              <a:t> no </a:t>
            </a:r>
            <a:r>
              <a:rPr lang="en-US" dirty="0" err="1"/>
              <a:t>fue</a:t>
            </a:r>
            <a:r>
              <a:rPr lang="en-US" dirty="0"/>
              <a:t> </a:t>
            </a:r>
            <a:r>
              <a:rPr lang="en-US" dirty="0" err="1"/>
              <a:t>resuelta</a:t>
            </a:r>
            <a:r>
              <a:rPr lang="en-US" dirty="0"/>
              <a:t> y </a:t>
            </a:r>
            <a:r>
              <a:rPr lang="en-US" dirty="0" err="1"/>
              <a:t>pudimos</a:t>
            </a:r>
            <a:r>
              <a:rPr lang="en-US" dirty="0"/>
              <a:t> </a:t>
            </a:r>
            <a:r>
              <a:rPr lang="en-US" dirty="0" err="1"/>
              <a:t>controlar</a:t>
            </a:r>
            <a:r>
              <a:rPr lang="en-US" dirty="0"/>
              <a:t> </a:t>
            </a:r>
            <a:r>
              <a:rPr lang="en-US" dirty="0" err="1"/>
              <a:t>el</a:t>
            </a:r>
            <a:r>
              <a:rPr lang="en-US" dirty="0"/>
              <a:t> error.</a:t>
            </a:r>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80</a:t>
            </a:fld>
            <a:endParaRPr lang="es-ES"/>
          </a:p>
        </p:txBody>
      </p:sp>
    </p:spTree>
    <p:extLst>
      <p:ext uri="{BB962C8B-B14F-4D97-AF65-F5344CB8AC3E}">
        <p14:creationId xmlns:p14="http://schemas.microsoft.com/office/powerpoint/2010/main" val="905544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81</a:t>
            </a:fld>
            <a:endParaRPr lang="es-ES"/>
          </a:p>
        </p:txBody>
      </p:sp>
    </p:spTree>
    <p:extLst>
      <p:ext uri="{BB962C8B-B14F-4D97-AF65-F5344CB8AC3E}">
        <p14:creationId xmlns:p14="http://schemas.microsoft.com/office/powerpoint/2010/main" val="1991028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Importamos</a:t>
            </a:r>
            <a:r>
              <a:rPr lang="en-US" dirty="0"/>
              <a:t> </a:t>
            </a:r>
            <a:r>
              <a:rPr lang="en-US" dirty="0" err="1"/>
              <a:t>el</a:t>
            </a:r>
            <a:r>
              <a:rPr lang="en-US" dirty="0"/>
              <a:t> modulo</a:t>
            </a:r>
          </a:p>
          <a:p>
            <a:r>
              <a:rPr lang="es-ES" dirty="0"/>
              <a:t>Creo mi objeto </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82</a:t>
            </a:fld>
            <a:endParaRPr lang="es-ES"/>
          </a:p>
        </p:txBody>
      </p:sp>
    </p:spTree>
    <p:extLst>
      <p:ext uri="{BB962C8B-B14F-4D97-AF65-F5344CB8AC3E}">
        <p14:creationId xmlns:p14="http://schemas.microsoft.com/office/powerpoint/2010/main" val="31977749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84</a:t>
            </a:fld>
            <a:endParaRPr lang="es-ES"/>
          </a:p>
        </p:txBody>
      </p:sp>
    </p:spTree>
    <p:extLst>
      <p:ext uri="{BB962C8B-B14F-4D97-AF65-F5344CB8AC3E}">
        <p14:creationId xmlns:p14="http://schemas.microsoft.com/office/powerpoint/2010/main" val="873725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86</a:t>
            </a:fld>
            <a:endParaRPr lang="es-ES"/>
          </a:p>
        </p:txBody>
      </p:sp>
    </p:spTree>
    <p:extLst>
      <p:ext uri="{BB962C8B-B14F-4D97-AF65-F5344CB8AC3E}">
        <p14:creationId xmlns:p14="http://schemas.microsoft.com/office/powerpoint/2010/main" val="25831672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92</a:t>
            </a:fld>
            <a:endParaRPr lang="es-ES"/>
          </a:p>
        </p:txBody>
      </p:sp>
    </p:spTree>
    <p:extLst>
      <p:ext uri="{BB962C8B-B14F-4D97-AF65-F5344CB8AC3E}">
        <p14:creationId xmlns:p14="http://schemas.microsoft.com/office/powerpoint/2010/main" val="1146575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95</a:t>
            </a:fld>
            <a:endParaRPr lang="es-ES"/>
          </a:p>
        </p:txBody>
      </p:sp>
    </p:spTree>
    <p:extLst>
      <p:ext uri="{BB962C8B-B14F-4D97-AF65-F5344CB8AC3E}">
        <p14:creationId xmlns:p14="http://schemas.microsoft.com/office/powerpoint/2010/main" val="1273712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9</a:t>
            </a:fld>
            <a:endParaRPr lang="es-ES"/>
          </a:p>
        </p:txBody>
      </p:sp>
    </p:spTree>
    <p:extLst>
      <p:ext uri="{BB962C8B-B14F-4D97-AF65-F5344CB8AC3E}">
        <p14:creationId xmlns:p14="http://schemas.microsoft.com/office/powerpoint/2010/main" val="1142910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96</a:t>
            </a:fld>
            <a:endParaRPr lang="es-ES"/>
          </a:p>
        </p:txBody>
      </p:sp>
    </p:spTree>
    <p:extLst>
      <p:ext uri="{BB962C8B-B14F-4D97-AF65-F5344CB8AC3E}">
        <p14:creationId xmlns:p14="http://schemas.microsoft.com/office/powerpoint/2010/main" val="35791561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Lo primero que </a:t>
            </a:r>
            <a:r>
              <a:rPr lang="en-US" dirty="0" err="1"/>
              <a:t>debemos</a:t>
            </a:r>
            <a:r>
              <a:rPr lang="en-US" dirty="0"/>
              <a:t> </a:t>
            </a:r>
            <a:r>
              <a:rPr lang="en-US" dirty="0" err="1"/>
              <a:t>hacer</a:t>
            </a:r>
            <a:r>
              <a:rPr lang="en-US" dirty="0"/>
              <a:t> es </a:t>
            </a:r>
            <a:r>
              <a:rPr lang="en-US" dirty="0" err="1"/>
              <a:t>ordenar</a:t>
            </a:r>
            <a:r>
              <a:rPr lang="en-US" dirty="0"/>
              <a:t> </a:t>
            </a:r>
            <a:r>
              <a:rPr lang="en-US" dirty="0" err="1"/>
              <a:t>el</a:t>
            </a:r>
            <a:r>
              <a:rPr lang="en-US" dirty="0"/>
              <a:t> </a:t>
            </a:r>
            <a:r>
              <a:rPr lang="en-US" dirty="0" err="1"/>
              <a:t>producto</a:t>
            </a:r>
            <a:r>
              <a:rPr lang="en-US" dirty="0"/>
              <a:t> </a:t>
            </a:r>
            <a:r>
              <a:rPr lang="en-US" dirty="0" err="1"/>
              <a:t>pasando</a:t>
            </a:r>
            <a:r>
              <a:rPr lang="en-US" dirty="0"/>
              <a:t> </a:t>
            </a:r>
            <a:r>
              <a:rPr lang="en-US" dirty="0" err="1"/>
              <a:t>como</a:t>
            </a:r>
            <a:r>
              <a:rPr lang="en-US" dirty="0"/>
              <a:t> </a:t>
            </a:r>
            <a:r>
              <a:rPr lang="en-US" dirty="0" err="1"/>
              <a:t>argumento</a:t>
            </a:r>
            <a:r>
              <a:rPr lang="en-US" dirty="0"/>
              <a:t> </a:t>
            </a:r>
            <a:r>
              <a:rPr lang="en-US" dirty="0" err="1"/>
              <a:t>el</a:t>
            </a:r>
            <a:r>
              <a:rPr lang="en-US" dirty="0"/>
              <a:t> </a:t>
            </a:r>
            <a:r>
              <a:rPr lang="en-US" dirty="0" err="1"/>
              <a:t>nombre</a:t>
            </a:r>
            <a:r>
              <a:rPr lang="en-US" dirty="0"/>
              <a:t> del </a:t>
            </a:r>
            <a:r>
              <a:rPr lang="en-US" dirty="0" err="1"/>
              <a:t>producto</a:t>
            </a:r>
            <a:r>
              <a:rPr lang="en-US" dirty="0"/>
              <a:t>. </a:t>
            </a:r>
          </a:p>
          <a:p>
            <a:r>
              <a:rPr lang="en-US" dirty="0"/>
              <a:t>Luego </a:t>
            </a:r>
            <a:r>
              <a:rPr lang="en-US" dirty="0" err="1"/>
              <a:t>invocamos</a:t>
            </a:r>
            <a:r>
              <a:rPr lang="en-US" dirty="0"/>
              <a:t> al </a:t>
            </a:r>
            <a:r>
              <a:rPr lang="en-US" dirty="0" err="1"/>
              <a:t>método</a:t>
            </a:r>
            <a:r>
              <a:rPr lang="en-US" dirty="0"/>
              <a:t> then, </a:t>
            </a:r>
            <a:r>
              <a:rPr lang="en-US" dirty="0" err="1"/>
              <a:t>el</a:t>
            </a:r>
            <a:r>
              <a:rPr lang="en-US" dirty="0"/>
              <a:t> </a:t>
            </a:r>
            <a:r>
              <a:rPr lang="en-US" dirty="0" err="1"/>
              <a:t>cual</a:t>
            </a:r>
            <a:r>
              <a:rPr lang="en-US" dirty="0"/>
              <a:t> </a:t>
            </a:r>
            <a:r>
              <a:rPr lang="en-US" dirty="0" err="1"/>
              <a:t>nos</a:t>
            </a:r>
            <a:r>
              <a:rPr lang="en-US" dirty="0"/>
              <a:t> </a:t>
            </a:r>
            <a:r>
              <a:rPr lang="en-US" dirty="0" err="1"/>
              <a:t>va</a:t>
            </a:r>
            <a:r>
              <a:rPr lang="en-US" dirty="0"/>
              <a:t> a </a:t>
            </a:r>
            <a:r>
              <a:rPr lang="en-US" dirty="0" err="1"/>
              <a:t>permitir</a:t>
            </a:r>
            <a:r>
              <a:rPr lang="en-US" dirty="0"/>
              <a:t> </a:t>
            </a:r>
            <a:r>
              <a:rPr lang="en-US" dirty="0" err="1"/>
              <a:t>obtener</a:t>
            </a:r>
            <a:r>
              <a:rPr lang="en-US" dirty="0"/>
              <a:t> la </a:t>
            </a:r>
            <a:r>
              <a:rPr lang="en-US" dirty="0" err="1"/>
              <a:t>respuesta</a:t>
            </a:r>
            <a:r>
              <a:rPr lang="en-US" dirty="0"/>
              <a:t>  </a:t>
            </a:r>
            <a:r>
              <a:rPr lang="en-US" dirty="0" err="1"/>
              <a:t>indicando</a:t>
            </a:r>
            <a:r>
              <a:rPr lang="en-US" dirty="0"/>
              <a:t> que la </a:t>
            </a:r>
            <a:r>
              <a:rPr lang="en-US" dirty="0" err="1"/>
              <a:t>promesa</a:t>
            </a:r>
            <a:r>
              <a:rPr lang="en-US" dirty="0"/>
              <a:t> </a:t>
            </a:r>
            <a:r>
              <a:rPr lang="en-US" dirty="0" err="1"/>
              <a:t>fue</a:t>
            </a:r>
            <a:r>
              <a:rPr lang="en-US" dirty="0"/>
              <a:t> </a:t>
            </a:r>
            <a:r>
              <a:rPr lang="en-US" dirty="0" err="1"/>
              <a:t>exitosa</a:t>
            </a:r>
            <a:r>
              <a:rPr lang="en-US" dirty="0"/>
              <a:t>.</a:t>
            </a:r>
          </a:p>
          <a:p>
            <a:r>
              <a:rPr lang="en-US" dirty="0" err="1"/>
              <a:t>Dentro</a:t>
            </a:r>
            <a:r>
              <a:rPr lang="en-US" dirty="0"/>
              <a:t> de </a:t>
            </a:r>
            <a:r>
              <a:rPr lang="en-US" dirty="0" err="1"/>
              <a:t>esa</a:t>
            </a:r>
            <a:r>
              <a:rPr lang="en-US" dirty="0"/>
              <a:t> </a:t>
            </a:r>
            <a:r>
              <a:rPr lang="en-US" dirty="0" err="1"/>
              <a:t>función</a:t>
            </a:r>
            <a:r>
              <a:rPr lang="en-US" dirty="0"/>
              <a:t> para que se </a:t>
            </a:r>
            <a:r>
              <a:rPr lang="en-US" dirty="0" err="1"/>
              <a:t>garantice</a:t>
            </a:r>
            <a:r>
              <a:rPr lang="en-US" dirty="0"/>
              <a:t> que luego de que se </a:t>
            </a:r>
            <a:r>
              <a:rPr lang="en-US" dirty="0" err="1"/>
              <a:t>complet</a:t>
            </a:r>
            <a:r>
              <a:rPr lang="es-ES" dirty="0"/>
              <a:t>e </a:t>
            </a:r>
            <a:r>
              <a:rPr lang="en-US" dirty="0" err="1"/>
              <a:t>ordenar</a:t>
            </a:r>
            <a:r>
              <a:rPr lang="en-US" dirty="0"/>
              <a:t> </a:t>
            </a:r>
            <a:r>
              <a:rPr lang="en-US" dirty="0" err="1"/>
              <a:t>producto</a:t>
            </a:r>
            <a:r>
              <a:rPr lang="en-US" dirty="0"/>
              <a:t> se </a:t>
            </a:r>
            <a:r>
              <a:rPr lang="en-US" dirty="0" err="1"/>
              <a:t>va</a:t>
            </a:r>
            <a:r>
              <a:rPr lang="en-US" dirty="0"/>
              <a:t> a </a:t>
            </a:r>
            <a:r>
              <a:rPr lang="en-US" dirty="0" err="1"/>
              <a:t>ejecutar</a:t>
            </a:r>
            <a:r>
              <a:rPr lang="en-US" dirty="0"/>
              <a:t> a </a:t>
            </a:r>
            <a:r>
              <a:rPr lang="en-US" dirty="0" err="1"/>
              <a:t>procesar</a:t>
            </a:r>
            <a:r>
              <a:rPr lang="en-US" dirty="0"/>
              <a:t> </a:t>
            </a:r>
            <a:r>
              <a:rPr lang="en-US" dirty="0" err="1"/>
              <a:t>pedido</a:t>
            </a:r>
            <a:r>
              <a:rPr lang="en-US" dirty="0"/>
              <a:t> </a:t>
            </a:r>
            <a:r>
              <a:rPr lang="en-US" dirty="0" err="1"/>
              <a:t>pasando</a:t>
            </a:r>
            <a:r>
              <a:rPr lang="en-US" dirty="0"/>
              <a:t> </a:t>
            </a:r>
            <a:r>
              <a:rPr lang="en-US" dirty="0" err="1"/>
              <a:t>como</a:t>
            </a:r>
            <a:r>
              <a:rPr lang="en-US" dirty="0"/>
              <a:t> </a:t>
            </a:r>
            <a:r>
              <a:rPr lang="en-US" dirty="0" err="1"/>
              <a:t>argumento</a:t>
            </a:r>
            <a:r>
              <a:rPr lang="en-US" dirty="0"/>
              <a:t> </a:t>
            </a:r>
            <a:r>
              <a:rPr lang="en-US" dirty="0" err="1"/>
              <a:t>resuesta</a:t>
            </a:r>
            <a:r>
              <a:rPr lang="en-US" dirty="0"/>
              <a:t>,</a:t>
            </a:r>
          </a:p>
          <a:p>
            <a:r>
              <a:rPr lang="en-US" dirty="0" err="1"/>
              <a:t>retornamos</a:t>
            </a:r>
            <a:r>
              <a:rPr lang="en-US" dirty="0"/>
              <a:t> </a:t>
            </a:r>
            <a:r>
              <a:rPr lang="en-US" dirty="0" err="1"/>
              <a:t>procesar</a:t>
            </a:r>
            <a:r>
              <a:rPr lang="en-US" dirty="0"/>
              <a:t> </a:t>
            </a:r>
            <a:r>
              <a:rPr lang="en-US" dirty="0" err="1"/>
              <a:t>pedido</a:t>
            </a:r>
            <a:r>
              <a:rPr lang="en-US" dirty="0"/>
              <a:t>.</a:t>
            </a:r>
          </a:p>
          <a:p>
            <a:r>
              <a:rPr lang="en-US" dirty="0" err="1"/>
              <a:t>Cuando</a:t>
            </a:r>
            <a:r>
              <a:rPr lang="en-US" dirty="0"/>
              <a:t> </a:t>
            </a:r>
            <a:r>
              <a:rPr lang="en-US" dirty="0" err="1"/>
              <a:t>retornamos</a:t>
            </a:r>
            <a:r>
              <a:rPr lang="en-US" dirty="0"/>
              <a:t> </a:t>
            </a:r>
            <a:r>
              <a:rPr lang="en-US" dirty="0" err="1"/>
              <a:t>procesar</a:t>
            </a:r>
            <a:r>
              <a:rPr lang="en-US" dirty="0"/>
              <a:t> </a:t>
            </a:r>
            <a:r>
              <a:rPr lang="en-US" dirty="0" err="1"/>
              <a:t>pedido</a:t>
            </a:r>
            <a:r>
              <a:rPr lang="en-US" dirty="0"/>
              <a:t> </a:t>
            </a:r>
            <a:r>
              <a:rPr lang="en-US" dirty="0" err="1"/>
              <a:t>estamos</a:t>
            </a:r>
            <a:r>
              <a:rPr lang="en-US" dirty="0"/>
              <a:t> </a:t>
            </a:r>
            <a:r>
              <a:rPr lang="en-US" dirty="0" err="1"/>
              <a:t>retornando</a:t>
            </a:r>
            <a:r>
              <a:rPr lang="en-US" dirty="0"/>
              <a:t> </a:t>
            </a:r>
            <a:r>
              <a:rPr lang="en-US" dirty="0" err="1"/>
              <a:t>una</a:t>
            </a:r>
            <a:r>
              <a:rPr lang="en-US" dirty="0"/>
              <a:t> </a:t>
            </a:r>
            <a:r>
              <a:rPr lang="en-US" dirty="0" err="1"/>
              <a:t>promesa</a:t>
            </a:r>
            <a:r>
              <a:rPr lang="en-US" dirty="0"/>
              <a:t>, lo </a:t>
            </a:r>
            <a:r>
              <a:rPr lang="en-US" dirty="0" err="1"/>
              <a:t>cual</a:t>
            </a:r>
            <a:r>
              <a:rPr lang="en-US" dirty="0"/>
              <a:t> </a:t>
            </a:r>
            <a:r>
              <a:rPr lang="en-US" dirty="0" err="1"/>
              <a:t>nos</a:t>
            </a:r>
            <a:r>
              <a:rPr lang="en-US" dirty="0"/>
              <a:t> </a:t>
            </a:r>
            <a:r>
              <a:rPr lang="en-US" dirty="0" err="1"/>
              <a:t>va</a:t>
            </a:r>
            <a:r>
              <a:rPr lang="en-US" dirty="0"/>
              <a:t> a </a:t>
            </a:r>
            <a:r>
              <a:rPr lang="en-US" dirty="0" err="1"/>
              <a:t>permitir</a:t>
            </a:r>
            <a:r>
              <a:rPr lang="en-US" dirty="0"/>
              <a:t> </a:t>
            </a:r>
            <a:r>
              <a:rPr lang="en-US" dirty="0" err="1"/>
              <a:t>encadenar</a:t>
            </a:r>
            <a:r>
              <a:rPr lang="en-US" dirty="0"/>
              <a:t> la </a:t>
            </a:r>
            <a:r>
              <a:rPr lang="en-US" dirty="0" err="1"/>
              <a:t>promesa</a:t>
            </a:r>
            <a:r>
              <a:rPr lang="en-US" dirty="0"/>
              <a:t> </a:t>
            </a:r>
            <a:r>
              <a:rPr lang="en-US" dirty="0" err="1"/>
              <a:t>resultante</a:t>
            </a:r>
            <a:r>
              <a:rPr lang="en-US" dirty="0"/>
              <a:t>. El valor de </a:t>
            </a:r>
            <a:r>
              <a:rPr lang="en-US" dirty="0" err="1"/>
              <a:t>respuesta</a:t>
            </a:r>
            <a:r>
              <a:rPr lang="en-US" dirty="0"/>
              <a:t> </a:t>
            </a:r>
            <a:r>
              <a:rPr lang="en-US" dirty="0" err="1"/>
              <a:t>procesada</a:t>
            </a:r>
            <a:r>
              <a:rPr lang="en-US" dirty="0"/>
              <a:t> seria  “gracias </a:t>
            </a:r>
            <a:r>
              <a:rPr lang="en-US" dirty="0" err="1"/>
              <a:t>por</a:t>
            </a:r>
            <a:r>
              <a:rPr lang="en-US" dirty="0"/>
              <a:t> </a:t>
            </a:r>
            <a:r>
              <a:rPr lang="en-US" dirty="0" err="1"/>
              <a:t>su</a:t>
            </a:r>
            <a:r>
              <a:rPr lang="en-US" dirty="0"/>
              <a:t> </a:t>
            </a:r>
            <a:r>
              <a:rPr lang="en-US" dirty="0" err="1"/>
              <a:t>compra</a:t>
            </a:r>
            <a:r>
              <a:rPr lang="en-US" dirty="0"/>
              <a:t>”.</a:t>
            </a:r>
          </a:p>
          <a:p>
            <a:r>
              <a:rPr lang="en-US" dirty="0"/>
              <a:t>Se </a:t>
            </a:r>
            <a:r>
              <a:rPr lang="en-US" dirty="0" err="1"/>
              <a:t>arega</a:t>
            </a:r>
            <a:r>
              <a:rPr lang="en-US" dirty="0"/>
              <a:t> </a:t>
            </a:r>
            <a:r>
              <a:rPr lang="en-US" dirty="0" err="1"/>
              <a:t>una</a:t>
            </a:r>
            <a:r>
              <a:rPr lang="en-US" dirty="0"/>
              <a:t> </a:t>
            </a:r>
            <a:r>
              <a:rPr lang="en-US" dirty="0" err="1"/>
              <a:t>llamada</a:t>
            </a:r>
            <a:r>
              <a:rPr lang="en-US" dirty="0"/>
              <a:t> al </a:t>
            </a:r>
            <a:r>
              <a:rPr lang="en-US" dirty="0" err="1"/>
              <a:t>m’etodo</a:t>
            </a:r>
            <a:r>
              <a:rPr lang="en-US" dirty="0"/>
              <a:t> catch </a:t>
            </a:r>
            <a:r>
              <a:rPr lang="en-US" dirty="0" err="1"/>
              <a:t>por</a:t>
            </a:r>
            <a:r>
              <a:rPr lang="en-US" dirty="0"/>
              <a:t> </a:t>
            </a:r>
            <a:r>
              <a:rPr lang="en-US" dirty="0" err="1"/>
              <a:t>si</a:t>
            </a:r>
            <a:r>
              <a:rPr lang="en-US" dirty="0"/>
              <a:t> </a:t>
            </a:r>
            <a:r>
              <a:rPr lang="en-US" dirty="0" err="1"/>
              <a:t>ocurre</a:t>
            </a:r>
            <a:r>
              <a:rPr lang="en-US" dirty="0"/>
              <a:t> </a:t>
            </a:r>
            <a:r>
              <a:rPr lang="en-US" dirty="0" err="1"/>
              <a:t>alg</a:t>
            </a:r>
            <a:r>
              <a:rPr lang="es-ES" dirty="0"/>
              <a:t>ú</a:t>
            </a:r>
            <a:r>
              <a:rPr lang="en-US" dirty="0"/>
              <a:t>n error.</a:t>
            </a:r>
            <a:endParaRPr lang="es-ES" dirty="0"/>
          </a:p>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97</a:t>
            </a:fld>
            <a:endParaRPr lang="es-ES"/>
          </a:p>
        </p:txBody>
      </p:sp>
    </p:spTree>
    <p:extLst>
      <p:ext uri="{BB962C8B-B14F-4D97-AF65-F5344CB8AC3E}">
        <p14:creationId xmlns:p14="http://schemas.microsoft.com/office/powerpoint/2010/main" val="17264409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dirty="0"/>
              <a:t>El orden de cada un de los pasos de proceso fue exactamente el que esperábamos. Estamos convirtiendo procesos asíncronos en procesos cuyo orden podemos predecir. Los estamos encadenando. A pesar de que no sabemos que tiempo va a de morar cada uno en realidad, siempre se va a respetar el orden de ejecución que nosotros definimos en esta cadena.</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98</a:t>
            </a:fld>
            <a:endParaRPr lang="es-ES"/>
          </a:p>
        </p:txBody>
      </p:sp>
    </p:spTree>
    <p:extLst>
      <p:ext uri="{BB962C8B-B14F-4D97-AF65-F5344CB8AC3E}">
        <p14:creationId xmlns:p14="http://schemas.microsoft.com/office/powerpoint/2010/main" val="35707773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Cuando se rechace la primera promesa vamos a ir directamente a catch y se muestra el error, que es el mensaje que escribimos cuando rechazamos la promesa.</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99</a:t>
            </a:fld>
            <a:endParaRPr lang="es-ES"/>
          </a:p>
        </p:txBody>
      </p:sp>
    </p:spTree>
    <p:extLst>
      <p:ext uri="{BB962C8B-B14F-4D97-AF65-F5344CB8AC3E}">
        <p14:creationId xmlns:p14="http://schemas.microsoft.com/office/powerpoint/2010/main" val="4986091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102</a:t>
            </a:fld>
            <a:endParaRPr lang="es-ES"/>
          </a:p>
        </p:txBody>
      </p:sp>
    </p:spTree>
    <p:extLst>
      <p:ext uri="{BB962C8B-B14F-4D97-AF65-F5344CB8AC3E}">
        <p14:creationId xmlns:p14="http://schemas.microsoft.com/office/powerpoint/2010/main" val="40422216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Todos</a:t>
            </a:r>
            <a:r>
              <a:rPr lang="en-US" dirty="0"/>
              <a:t> </a:t>
            </a:r>
            <a:r>
              <a:rPr lang="en-US" dirty="0" err="1"/>
              <a:t>los</a:t>
            </a:r>
            <a:r>
              <a:rPr lang="en-US" dirty="0"/>
              <a:t> pasos se </a:t>
            </a:r>
            <a:r>
              <a:rPr lang="en-US" dirty="0" err="1"/>
              <a:t>ejecutaron</a:t>
            </a:r>
            <a:r>
              <a:rPr lang="en-US" dirty="0"/>
              <a:t> </a:t>
            </a:r>
            <a:r>
              <a:rPr lang="en-US" dirty="0" err="1"/>
              <a:t>en</a:t>
            </a:r>
            <a:r>
              <a:rPr lang="en-US" dirty="0"/>
              <a:t> </a:t>
            </a:r>
            <a:r>
              <a:rPr lang="en-US" dirty="0" err="1"/>
              <a:t>el</a:t>
            </a:r>
            <a:r>
              <a:rPr lang="en-US" dirty="0"/>
              <a:t> </a:t>
            </a:r>
            <a:r>
              <a:rPr lang="en-US" dirty="0" err="1"/>
              <a:t>orden</a:t>
            </a:r>
            <a:r>
              <a:rPr lang="en-US" dirty="0"/>
              <a:t> que </a:t>
            </a:r>
            <a:r>
              <a:rPr lang="en-US" dirty="0" err="1"/>
              <a:t>los</a:t>
            </a:r>
            <a:r>
              <a:rPr lang="en-US" dirty="0"/>
              <a:t> </a:t>
            </a:r>
            <a:r>
              <a:rPr lang="en-US" dirty="0" err="1"/>
              <a:t>esper</a:t>
            </a:r>
            <a:r>
              <a:rPr lang="es-ES" dirty="0" err="1"/>
              <a:t>ábamos</a:t>
            </a:r>
            <a:r>
              <a:rPr lang="es-ES" dirty="0"/>
              <a:t>. </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104</a:t>
            </a:fld>
            <a:endParaRPr lang="es-ES"/>
          </a:p>
        </p:txBody>
      </p:sp>
    </p:spTree>
    <p:extLst>
      <p:ext uri="{BB962C8B-B14F-4D97-AF65-F5344CB8AC3E}">
        <p14:creationId xmlns:p14="http://schemas.microsoft.com/office/powerpoint/2010/main" val="3091484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106</a:t>
            </a:fld>
            <a:endParaRPr lang="es-ES"/>
          </a:p>
        </p:txBody>
      </p:sp>
    </p:spTree>
    <p:extLst>
      <p:ext uri="{BB962C8B-B14F-4D97-AF65-F5344CB8AC3E}">
        <p14:creationId xmlns:p14="http://schemas.microsoft.com/office/powerpoint/2010/main" val="12694451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109</a:t>
            </a:fld>
            <a:endParaRPr lang="es-ES"/>
          </a:p>
        </p:txBody>
      </p:sp>
    </p:spTree>
    <p:extLst>
      <p:ext uri="{BB962C8B-B14F-4D97-AF65-F5344CB8AC3E}">
        <p14:creationId xmlns:p14="http://schemas.microsoft.com/office/powerpoint/2010/main" val="3987380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18</a:t>
            </a:fld>
            <a:endParaRPr lang="es-ES"/>
          </a:p>
        </p:txBody>
      </p:sp>
    </p:spTree>
    <p:extLst>
      <p:ext uri="{BB962C8B-B14F-4D97-AF65-F5344CB8AC3E}">
        <p14:creationId xmlns:p14="http://schemas.microsoft.com/office/powerpoint/2010/main" val="3648219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Se </a:t>
            </a:r>
            <a:r>
              <a:rPr lang="en-US" dirty="0" err="1"/>
              <a:t>muestra</a:t>
            </a:r>
            <a:r>
              <a:rPr lang="en-US" dirty="0"/>
              <a:t> un archive </a:t>
            </a:r>
            <a:r>
              <a:rPr lang="en-US" dirty="0" err="1"/>
              <a:t>json</a:t>
            </a:r>
            <a:r>
              <a:rPr lang="en-US" dirty="0"/>
              <a:t> que describe un </a:t>
            </a:r>
            <a:r>
              <a:rPr lang="en-US" dirty="0" err="1"/>
              <a:t>curso</a:t>
            </a:r>
            <a:r>
              <a:rPr lang="en-US" dirty="0"/>
              <a:t>.</a:t>
            </a:r>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19</a:t>
            </a:fld>
            <a:endParaRPr lang="es-ES"/>
          </a:p>
        </p:txBody>
      </p:sp>
    </p:spTree>
    <p:extLst>
      <p:ext uri="{BB962C8B-B14F-4D97-AF65-F5344CB8AC3E}">
        <p14:creationId xmlns:p14="http://schemas.microsoft.com/office/powerpoint/2010/main" val="227360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20</a:t>
            </a:fld>
            <a:endParaRPr lang="es-ES"/>
          </a:p>
        </p:txBody>
      </p:sp>
    </p:spTree>
    <p:extLst>
      <p:ext uri="{BB962C8B-B14F-4D97-AF65-F5344CB8AC3E}">
        <p14:creationId xmlns:p14="http://schemas.microsoft.com/office/powerpoint/2010/main" val="3018291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29</a:t>
            </a:fld>
            <a:endParaRPr lang="es-ES"/>
          </a:p>
        </p:txBody>
      </p:sp>
    </p:spTree>
    <p:extLst>
      <p:ext uri="{BB962C8B-B14F-4D97-AF65-F5344CB8AC3E}">
        <p14:creationId xmlns:p14="http://schemas.microsoft.com/office/powerpoint/2010/main" val="2088776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Se </a:t>
            </a:r>
            <a:r>
              <a:rPr lang="en-US" dirty="0" err="1"/>
              <a:t>observa</a:t>
            </a:r>
            <a:r>
              <a:rPr lang="en-US" dirty="0"/>
              <a:t> de </a:t>
            </a:r>
            <a:r>
              <a:rPr lang="en-US" dirty="0" err="1"/>
              <a:t>una</a:t>
            </a:r>
            <a:r>
              <a:rPr lang="en-US" dirty="0"/>
              <a:t> forma </a:t>
            </a:r>
            <a:r>
              <a:rPr lang="en-US" dirty="0" err="1"/>
              <a:t>muy</a:t>
            </a:r>
            <a:r>
              <a:rPr lang="en-US" dirty="0"/>
              <a:t> </a:t>
            </a:r>
            <a:r>
              <a:rPr lang="en-US" dirty="0" err="1"/>
              <a:t>distinta</a:t>
            </a:r>
            <a:r>
              <a:rPr lang="en-US" dirty="0"/>
              <a:t> a lo que </a:t>
            </a:r>
            <a:r>
              <a:rPr lang="en-US" dirty="0" err="1"/>
              <a:t>veiamos</a:t>
            </a:r>
            <a:r>
              <a:rPr lang="en-US" dirty="0"/>
              <a:t> antes , no </a:t>
            </a:r>
            <a:r>
              <a:rPr lang="en-US" dirty="0" err="1"/>
              <a:t>vemos</a:t>
            </a:r>
            <a:r>
              <a:rPr lang="en-US" dirty="0"/>
              <a:t> ese </a:t>
            </a:r>
            <a:r>
              <a:rPr lang="en-US" dirty="0" err="1"/>
              <a:t>formato</a:t>
            </a:r>
            <a:r>
              <a:rPr lang="en-US" dirty="0"/>
              <a:t> bien </a:t>
            </a:r>
            <a:r>
              <a:rPr lang="en-US" dirty="0" err="1"/>
              <a:t>estructurado</a:t>
            </a:r>
            <a:r>
              <a:rPr lang="en-US" dirty="0"/>
              <a:t> que </a:t>
            </a:r>
            <a:r>
              <a:rPr lang="en-US" dirty="0" err="1"/>
              <a:t>veiamos</a:t>
            </a:r>
            <a:r>
              <a:rPr lang="en-US" dirty="0"/>
              <a:t> </a:t>
            </a:r>
            <a:r>
              <a:rPr lang="en-US" dirty="0" err="1"/>
              <a:t>cuando</a:t>
            </a:r>
            <a:r>
              <a:rPr lang="en-US" dirty="0"/>
              <a:t> </a:t>
            </a:r>
            <a:r>
              <a:rPr lang="en-US" dirty="0" err="1"/>
              <a:t>mostrábamos</a:t>
            </a:r>
            <a:r>
              <a:rPr lang="en-US" dirty="0"/>
              <a:t> </a:t>
            </a:r>
            <a:r>
              <a:rPr lang="en-US" dirty="0" err="1"/>
              <a:t>el</a:t>
            </a:r>
            <a:r>
              <a:rPr lang="en-US" dirty="0"/>
              <a:t> </a:t>
            </a:r>
            <a:r>
              <a:rPr lang="en-US" dirty="0" err="1"/>
              <a:t>objeto</a:t>
            </a:r>
            <a:r>
              <a:rPr lang="en-US" dirty="0"/>
              <a:t> de JS </a:t>
            </a:r>
            <a:r>
              <a:rPr lang="en-US" dirty="0" err="1"/>
              <a:t>porque</a:t>
            </a:r>
            <a:r>
              <a:rPr lang="en-US" dirty="0"/>
              <a:t> </a:t>
            </a:r>
            <a:r>
              <a:rPr lang="en-US" dirty="0" err="1"/>
              <a:t>ahora</a:t>
            </a:r>
            <a:r>
              <a:rPr lang="en-US" dirty="0"/>
              <a:t> temenos </a:t>
            </a:r>
            <a:r>
              <a:rPr lang="en-US" dirty="0" err="1"/>
              <a:t>simplemente</a:t>
            </a:r>
            <a:r>
              <a:rPr lang="en-US" dirty="0"/>
              <a:t> </a:t>
            </a:r>
            <a:r>
              <a:rPr lang="en-US" dirty="0" err="1"/>
              <a:t>una</a:t>
            </a:r>
            <a:r>
              <a:rPr lang="en-US" dirty="0"/>
              <a:t> </a:t>
            </a:r>
            <a:r>
              <a:rPr lang="en-US" dirty="0" err="1"/>
              <a:t>cadena</a:t>
            </a:r>
            <a:r>
              <a:rPr lang="en-US" dirty="0"/>
              <a:t> de </a:t>
            </a:r>
            <a:r>
              <a:rPr lang="en-US" dirty="0" err="1"/>
              <a:t>caracteres</a:t>
            </a:r>
            <a:r>
              <a:rPr lang="en-US" dirty="0"/>
              <a:t>.</a:t>
            </a:r>
            <a:endParaRPr lang="es-ES" dirty="0"/>
          </a:p>
        </p:txBody>
      </p:sp>
      <p:sp>
        <p:nvSpPr>
          <p:cNvPr id="4" name="Marcador de número de diapositiva 3"/>
          <p:cNvSpPr>
            <a:spLocks noGrp="1"/>
          </p:cNvSpPr>
          <p:nvPr>
            <p:ph type="sldNum" sz="quarter" idx="5"/>
          </p:nvPr>
        </p:nvSpPr>
        <p:spPr/>
        <p:txBody>
          <a:bodyPr/>
          <a:lstStyle/>
          <a:p>
            <a:fld id="{FF53DBCC-2E8E-4788-9E62-91FCE6807D97}" type="slidenum">
              <a:rPr lang="es-ES" smtClean="0"/>
              <a:t>32</a:t>
            </a:fld>
            <a:endParaRPr lang="es-ES"/>
          </a:p>
        </p:txBody>
      </p:sp>
    </p:spTree>
    <p:extLst>
      <p:ext uri="{BB962C8B-B14F-4D97-AF65-F5344CB8AC3E}">
        <p14:creationId xmlns:p14="http://schemas.microsoft.com/office/powerpoint/2010/main" val="1194746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ese sitio se muestra la documentación de lo paquetes de los paquetes que podemos instalar con </a:t>
            </a:r>
            <a:r>
              <a:rPr lang="es-ES" dirty="0" err="1"/>
              <a:t>npm</a:t>
            </a:r>
            <a:r>
              <a:rPr lang="es-ES" dirty="0"/>
              <a:t>.</a:t>
            </a:r>
          </a:p>
        </p:txBody>
      </p:sp>
      <p:sp>
        <p:nvSpPr>
          <p:cNvPr id="4" name="Marcador de número de diapositiva 3"/>
          <p:cNvSpPr>
            <a:spLocks noGrp="1"/>
          </p:cNvSpPr>
          <p:nvPr>
            <p:ph type="sldNum" sz="quarter" idx="5"/>
          </p:nvPr>
        </p:nvSpPr>
        <p:spPr/>
        <p:txBody>
          <a:bodyPr/>
          <a:lstStyle/>
          <a:p>
            <a:fld id="{FF53DBCC-2E8E-4788-9E62-91FCE6807D97}" type="slidenum">
              <a:rPr lang="es-ES" smtClean="0"/>
              <a:t>39</a:t>
            </a:fld>
            <a:endParaRPr lang="es-ES"/>
          </a:p>
        </p:txBody>
      </p:sp>
    </p:spTree>
    <p:extLst>
      <p:ext uri="{BB962C8B-B14F-4D97-AF65-F5344CB8AC3E}">
        <p14:creationId xmlns:p14="http://schemas.microsoft.com/office/powerpoint/2010/main" val="2413448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D4E927-0A6A-40D4-84D2-620675DBF3D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E104FBBB-D99B-46D4-BC22-BAF09BBCC6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652D77D2-D589-42BF-8521-6CD3F690F9D4}"/>
              </a:ext>
            </a:extLst>
          </p:cNvPr>
          <p:cNvSpPr>
            <a:spLocks noGrp="1"/>
          </p:cNvSpPr>
          <p:nvPr>
            <p:ph type="dt" sz="half" idx="10"/>
          </p:nvPr>
        </p:nvSpPr>
        <p:spPr/>
        <p:txBody>
          <a:bodyPr/>
          <a:lstStyle/>
          <a:p>
            <a:fld id="{9ACB712C-2B2C-427C-AB18-8D6AB0085AC1}" type="datetime1">
              <a:rPr lang="es-ES" smtClean="0"/>
              <a:t>15/01/2024</a:t>
            </a:fld>
            <a:endParaRPr lang="es-ES"/>
          </a:p>
        </p:txBody>
      </p:sp>
      <p:sp>
        <p:nvSpPr>
          <p:cNvPr id="5" name="Marcador de pie de página 4">
            <a:extLst>
              <a:ext uri="{FF2B5EF4-FFF2-40B4-BE49-F238E27FC236}">
                <a16:creationId xmlns:a16="http://schemas.microsoft.com/office/drawing/2014/main" id="{2694FCA1-AA23-4C74-89F4-105DBCD2443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E4AEFCB-A07A-4151-A548-AAA646260DB5}"/>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1713790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3EC033-1F81-4333-B996-F2BD87312DAD}"/>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7556D55-5CB9-48A4-A742-203F123C7C2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183EA48-EFA9-4611-A689-D0EE28534E93}"/>
              </a:ext>
            </a:extLst>
          </p:cNvPr>
          <p:cNvSpPr>
            <a:spLocks noGrp="1"/>
          </p:cNvSpPr>
          <p:nvPr>
            <p:ph type="dt" sz="half" idx="10"/>
          </p:nvPr>
        </p:nvSpPr>
        <p:spPr/>
        <p:txBody>
          <a:bodyPr/>
          <a:lstStyle/>
          <a:p>
            <a:fld id="{EA54F223-5B03-4E07-AA53-61F27A87CC3D}" type="datetime1">
              <a:rPr lang="es-ES" smtClean="0"/>
              <a:t>15/01/2024</a:t>
            </a:fld>
            <a:endParaRPr lang="es-ES"/>
          </a:p>
        </p:txBody>
      </p:sp>
      <p:sp>
        <p:nvSpPr>
          <p:cNvPr id="5" name="Marcador de pie de página 4">
            <a:extLst>
              <a:ext uri="{FF2B5EF4-FFF2-40B4-BE49-F238E27FC236}">
                <a16:creationId xmlns:a16="http://schemas.microsoft.com/office/drawing/2014/main" id="{FB61AB70-421A-4242-BF83-D57AE5C3386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F61B580-0309-4FDF-88FF-D87996632C58}"/>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667169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51B8FD4-91E4-4156-AD78-6E35D5F4FC6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EBB304FF-216B-4B07-830C-C8F796B918D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0AA0839-A87B-4D39-ACFE-93FE01877B6A}"/>
              </a:ext>
            </a:extLst>
          </p:cNvPr>
          <p:cNvSpPr>
            <a:spLocks noGrp="1"/>
          </p:cNvSpPr>
          <p:nvPr>
            <p:ph type="dt" sz="half" idx="10"/>
          </p:nvPr>
        </p:nvSpPr>
        <p:spPr/>
        <p:txBody>
          <a:bodyPr/>
          <a:lstStyle/>
          <a:p>
            <a:fld id="{4AD3F64E-4D63-4AE7-8E87-8A7A99280772}" type="datetime1">
              <a:rPr lang="es-ES" smtClean="0"/>
              <a:t>15/01/2024</a:t>
            </a:fld>
            <a:endParaRPr lang="es-ES"/>
          </a:p>
        </p:txBody>
      </p:sp>
      <p:sp>
        <p:nvSpPr>
          <p:cNvPr id="5" name="Marcador de pie de página 4">
            <a:extLst>
              <a:ext uri="{FF2B5EF4-FFF2-40B4-BE49-F238E27FC236}">
                <a16:creationId xmlns:a16="http://schemas.microsoft.com/office/drawing/2014/main" id="{9E647944-468A-4914-A287-AF634612791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CEE5585-CCBF-4D73-90AD-BE2185F17DA2}"/>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3938841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021DD-31EB-4F02-93FB-881EF034A3C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08769C7-72EB-4AA7-89C8-20DCCCE3EB5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AD7DA90-0CA4-4D2F-AAE7-16B44762C611}"/>
              </a:ext>
            </a:extLst>
          </p:cNvPr>
          <p:cNvSpPr>
            <a:spLocks noGrp="1"/>
          </p:cNvSpPr>
          <p:nvPr>
            <p:ph type="dt" sz="half" idx="10"/>
          </p:nvPr>
        </p:nvSpPr>
        <p:spPr/>
        <p:txBody>
          <a:bodyPr/>
          <a:lstStyle/>
          <a:p>
            <a:fld id="{09447ED5-3CD5-4C6B-BC80-BD70C5212A30}" type="datetime1">
              <a:rPr lang="es-ES" smtClean="0"/>
              <a:t>15/01/2024</a:t>
            </a:fld>
            <a:endParaRPr lang="es-ES"/>
          </a:p>
        </p:txBody>
      </p:sp>
      <p:sp>
        <p:nvSpPr>
          <p:cNvPr id="5" name="Marcador de pie de página 4">
            <a:extLst>
              <a:ext uri="{FF2B5EF4-FFF2-40B4-BE49-F238E27FC236}">
                <a16:creationId xmlns:a16="http://schemas.microsoft.com/office/drawing/2014/main" id="{91540282-924D-49A2-98AD-89F31FD0F7D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943E1F0-1ECE-4318-B6AC-75727783E1E4}"/>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2867046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8E0189-A08A-4524-87D2-A42A3FDAC46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8CF114B8-145D-48B9-8B02-2F9FCDA0F7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89DA478-5C73-4E3A-95B0-C2E8B92E3AF5}"/>
              </a:ext>
            </a:extLst>
          </p:cNvPr>
          <p:cNvSpPr>
            <a:spLocks noGrp="1"/>
          </p:cNvSpPr>
          <p:nvPr>
            <p:ph type="dt" sz="half" idx="10"/>
          </p:nvPr>
        </p:nvSpPr>
        <p:spPr/>
        <p:txBody>
          <a:bodyPr/>
          <a:lstStyle/>
          <a:p>
            <a:fld id="{1D8410A5-1EF9-4903-9501-40633301A653}" type="datetime1">
              <a:rPr lang="es-ES" smtClean="0"/>
              <a:t>15/01/2024</a:t>
            </a:fld>
            <a:endParaRPr lang="es-ES"/>
          </a:p>
        </p:txBody>
      </p:sp>
      <p:sp>
        <p:nvSpPr>
          <p:cNvPr id="5" name="Marcador de pie de página 4">
            <a:extLst>
              <a:ext uri="{FF2B5EF4-FFF2-40B4-BE49-F238E27FC236}">
                <a16:creationId xmlns:a16="http://schemas.microsoft.com/office/drawing/2014/main" id="{49B191DD-A45C-4B1B-A0ED-6BD9EBF4EEB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1C32210-46F0-42DB-8F75-8BDAC3103435}"/>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1512051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617310-C041-473C-A341-A69C2FD04D5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F8FF63E-9155-40ED-AB15-89B93C8B2D0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F88BBA4-2833-4412-B1C0-C2B048A5F5C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4E83C30-1935-4422-B8BA-AB01FF7FA69C}"/>
              </a:ext>
            </a:extLst>
          </p:cNvPr>
          <p:cNvSpPr>
            <a:spLocks noGrp="1"/>
          </p:cNvSpPr>
          <p:nvPr>
            <p:ph type="dt" sz="half" idx="10"/>
          </p:nvPr>
        </p:nvSpPr>
        <p:spPr/>
        <p:txBody>
          <a:bodyPr/>
          <a:lstStyle/>
          <a:p>
            <a:fld id="{798AA0BA-13B9-460A-A354-D416F640081C}" type="datetime1">
              <a:rPr lang="es-ES" smtClean="0"/>
              <a:t>15/01/2024</a:t>
            </a:fld>
            <a:endParaRPr lang="es-ES"/>
          </a:p>
        </p:txBody>
      </p:sp>
      <p:sp>
        <p:nvSpPr>
          <p:cNvPr id="6" name="Marcador de pie de página 5">
            <a:extLst>
              <a:ext uri="{FF2B5EF4-FFF2-40B4-BE49-F238E27FC236}">
                <a16:creationId xmlns:a16="http://schemas.microsoft.com/office/drawing/2014/main" id="{B9363B09-8CC0-4D9B-A060-8854D00ADCD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468F284-0ADE-48F6-A449-DA38BECF92D2}"/>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2065467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5B537F-CC1A-4330-B0A1-7A09F0B25F9B}"/>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4B6F0A82-B733-47BD-B6EF-9058C2E1A5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2A41E72-A032-48DE-BF0D-F9581F22AF4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FC7F5214-5D46-41A9-B7E4-96ECC7AB8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5AD4CC7-5EBA-49A0-8881-AEDBD71FBF70}"/>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F085C5D1-9E7A-40B8-85AF-3924B1523EC5}"/>
              </a:ext>
            </a:extLst>
          </p:cNvPr>
          <p:cNvSpPr>
            <a:spLocks noGrp="1"/>
          </p:cNvSpPr>
          <p:nvPr>
            <p:ph type="dt" sz="half" idx="10"/>
          </p:nvPr>
        </p:nvSpPr>
        <p:spPr/>
        <p:txBody>
          <a:bodyPr/>
          <a:lstStyle/>
          <a:p>
            <a:fld id="{4FDF2639-24C2-4CDF-A92F-03EBBE0CBE80}" type="datetime1">
              <a:rPr lang="es-ES" smtClean="0"/>
              <a:t>15/01/2024</a:t>
            </a:fld>
            <a:endParaRPr lang="es-ES"/>
          </a:p>
        </p:txBody>
      </p:sp>
      <p:sp>
        <p:nvSpPr>
          <p:cNvPr id="8" name="Marcador de pie de página 7">
            <a:extLst>
              <a:ext uri="{FF2B5EF4-FFF2-40B4-BE49-F238E27FC236}">
                <a16:creationId xmlns:a16="http://schemas.microsoft.com/office/drawing/2014/main" id="{FC263037-9A41-40D9-834E-C903D4F559A7}"/>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5A1C863C-8A9D-42D6-955E-DBED9C5CB0A6}"/>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472460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629E57-4B8C-45D9-967B-91C235A7845A}"/>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2076E1DC-B0FA-424C-8752-88794AF279CD}"/>
              </a:ext>
            </a:extLst>
          </p:cNvPr>
          <p:cNvSpPr>
            <a:spLocks noGrp="1"/>
          </p:cNvSpPr>
          <p:nvPr>
            <p:ph type="dt" sz="half" idx="10"/>
          </p:nvPr>
        </p:nvSpPr>
        <p:spPr/>
        <p:txBody>
          <a:bodyPr/>
          <a:lstStyle/>
          <a:p>
            <a:fld id="{63B76E98-8F63-4EC8-8497-4D0BEEC3324F}" type="datetime1">
              <a:rPr lang="es-ES" smtClean="0"/>
              <a:t>15/01/2024</a:t>
            </a:fld>
            <a:endParaRPr lang="es-ES"/>
          </a:p>
        </p:txBody>
      </p:sp>
      <p:sp>
        <p:nvSpPr>
          <p:cNvPr id="4" name="Marcador de pie de página 3">
            <a:extLst>
              <a:ext uri="{FF2B5EF4-FFF2-40B4-BE49-F238E27FC236}">
                <a16:creationId xmlns:a16="http://schemas.microsoft.com/office/drawing/2014/main" id="{3C4CF889-4A2D-42AC-A561-A211971CAFD4}"/>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F9C6179-6E28-4A82-95DE-5ACDA843B0E9}"/>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3314786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EF253BA-D88D-4E8B-9B29-9B2CA240E43B}"/>
              </a:ext>
            </a:extLst>
          </p:cNvPr>
          <p:cNvSpPr>
            <a:spLocks noGrp="1"/>
          </p:cNvSpPr>
          <p:nvPr>
            <p:ph type="dt" sz="half" idx="10"/>
          </p:nvPr>
        </p:nvSpPr>
        <p:spPr/>
        <p:txBody>
          <a:bodyPr/>
          <a:lstStyle/>
          <a:p>
            <a:fld id="{DEB86036-855D-4E70-BD70-3426B0849F82}" type="datetime1">
              <a:rPr lang="es-ES" smtClean="0"/>
              <a:t>15/01/2024</a:t>
            </a:fld>
            <a:endParaRPr lang="es-ES"/>
          </a:p>
        </p:txBody>
      </p:sp>
      <p:sp>
        <p:nvSpPr>
          <p:cNvPr id="3" name="Marcador de pie de página 2">
            <a:extLst>
              <a:ext uri="{FF2B5EF4-FFF2-40B4-BE49-F238E27FC236}">
                <a16:creationId xmlns:a16="http://schemas.microsoft.com/office/drawing/2014/main" id="{5C62D31C-EE66-4843-965B-13432BCF9E52}"/>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4FA931F7-0459-47EC-8718-C79B23C71673}"/>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3430224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7B07C2-2235-46CE-B504-09DAA5F4697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807086B-0C15-4F09-A943-7EF8006E9F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8524E6A5-EF42-4267-B25F-C0B6F96477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3255B75-9172-4B81-ADDF-96341FBB2020}"/>
              </a:ext>
            </a:extLst>
          </p:cNvPr>
          <p:cNvSpPr>
            <a:spLocks noGrp="1"/>
          </p:cNvSpPr>
          <p:nvPr>
            <p:ph type="dt" sz="half" idx="10"/>
          </p:nvPr>
        </p:nvSpPr>
        <p:spPr/>
        <p:txBody>
          <a:bodyPr/>
          <a:lstStyle/>
          <a:p>
            <a:fld id="{AE85ED0E-CFD7-4487-8558-3582E7B032DC}" type="datetime1">
              <a:rPr lang="es-ES" smtClean="0"/>
              <a:t>15/01/2024</a:t>
            </a:fld>
            <a:endParaRPr lang="es-ES"/>
          </a:p>
        </p:txBody>
      </p:sp>
      <p:sp>
        <p:nvSpPr>
          <p:cNvPr id="6" name="Marcador de pie de página 5">
            <a:extLst>
              <a:ext uri="{FF2B5EF4-FFF2-40B4-BE49-F238E27FC236}">
                <a16:creationId xmlns:a16="http://schemas.microsoft.com/office/drawing/2014/main" id="{B2BDDCEF-63C6-4EF7-B6B1-2212EF832D7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CC64331-9EA4-4397-BBEE-1AAFEEAA6375}"/>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412390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F0B42B-FABF-4471-876F-287BBD8803A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2D2B9D0-E089-4B0B-9E75-83C0899E85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B224ADD2-9543-4751-AC8D-F12D06B49F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4B25058-02C3-4C57-873D-59F1AD56DDFF}"/>
              </a:ext>
            </a:extLst>
          </p:cNvPr>
          <p:cNvSpPr>
            <a:spLocks noGrp="1"/>
          </p:cNvSpPr>
          <p:nvPr>
            <p:ph type="dt" sz="half" idx="10"/>
          </p:nvPr>
        </p:nvSpPr>
        <p:spPr/>
        <p:txBody>
          <a:bodyPr/>
          <a:lstStyle/>
          <a:p>
            <a:fld id="{4EAD0BB9-4C83-4DED-9CE1-A5BC474BE1AB}" type="datetime1">
              <a:rPr lang="es-ES" smtClean="0"/>
              <a:t>15/01/2024</a:t>
            </a:fld>
            <a:endParaRPr lang="es-ES"/>
          </a:p>
        </p:txBody>
      </p:sp>
      <p:sp>
        <p:nvSpPr>
          <p:cNvPr id="6" name="Marcador de pie de página 5">
            <a:extLst>
              <a:ext uri="{FF2B5EF4-FFF2-40B4-BE49-F238E27FC236}">
                <a16:creationId xmlns:a16="http://schemas.microsoft.com/office/drawing/2014/main" id="{74CE14C5-4E49-4F0A-B04C-24D90743899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6C90BC3-98D9-447F-9FF6-460BCA351DF2}"/>
              </a:ext>
            </a:extLst>
          </p:cNvPr>
          <p:cNvSpPr>
            <a:spLocks noGrp="1"/>
          </p:cNvSpPr>
          <p:nvPr>
            <p:ph type="sldNum" sz="quarter" idx="12"/>
          </p:nvPr>
        </p:nvSpPr>
        <p:spPr/>
        <p:txBody>
          <a:bodyPr/>
          <a:lstStyle/>
          <a:p>
            <a:fld id="{1A5952E3-DA43-4FE4-B797-0AD175EBA12D}" type="slidenum">
              <a:rPr lang="es-ES" smtClean="0"/>
              <a:t>‹Nº›</a:t>
            </a:fld>
            <a:endParaRPr lang="es-ES"/>
          </a:p>
        </p:txBody>
      </p:sp>
    </p:spTree>
    <p:extLst>
      <p:ext uri="{BB962C8B-B14F-4D97-AF65-F5344CB8AC3E}">
        <p14:creationId xmlns:p14="http://schemas.microsoft.com/office/powerpoint/2010/main" val="3787968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AEB0FC8-AF0A-4723-BBD3-39D8C9A2E5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36CF9CC2-7481-4384-B064-4F1D9F4195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B1AF787-B8E8-4919-B302-473820B8FD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025077-D350-4202-BB3A-6E149B5733D4}" type="datetime1">
              <a:rPr lang="es-ES" smtClean="0"/>
              <a:t>15/01/2024</a:t>
            </a:fld>
            <a:endParaRPr lang="es-ES"/>
          </a:p>
        </p:txBody>
      </p:sp>
      <p:sp>
        <p:nvSpPr>
          <p:cNvPr id="5" name="Marcador de pie de página 4">
            <a:extLst>
              <a:ext uri="{FF2B5EF4-FFF2-40B4-BE49-F238E27FC236}">
                <a16:creationId xmlns:a16="http://schemas.microsoft.com/office/drawing/2014/main" id="{07A4E0B2-E0D0-4247-8FBC-02DA4A7848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91EE0C7B-311B-452D-9C83-B342EE742B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5952E3-DA43-4FE4-B797-0AD175EBA12D}" type="slidenum">
              <a:rPr lang="es-ES" smtClean="0"/>
              <a:t>‹Nº›</a:t>
            </a:fld>
            <a:endParaRPr lang="es-ES"/>
          </a:p>
        </p:txBody>
      </p:sp>
    </p:spTree>
    <p:extLst>
      <p:ext uri="{BB962C8B-B14F-4D97-AF65-F5344CB8AC3E}">
        <p14:creationId xmlns:p14="http://schemas.microsoft.com/office/powerpoint/2010/main" val="28928443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odejs.org/en/doc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ww.alpha-editorial.com/Papel/9789587784954/El+Gran+Libro+De+Angular" TargetMode="Externa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nodejs.org/en/docs/"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hyperlink" Target="https://www.alpha-editorial.com/Papel/9789587784954/El+Gran+Libro+De+Angular" TargetMode="External"/><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w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npmjs.com/package/expres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mailto:express@4.15.1"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0.wmf"/></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9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51D04F-2060-4927-B510-76F904233039}"/>
              </a:ext>
            </a:extLst>
          </p:cNvPr>
          <p:cNvSpPr>
            <a:spLocks noGrp="1"/>
          </p:cNvSpPr>
          <p:nvPr>
            <p:ph type="ctrTitle"/>
          </p:nvPr>
        </p:nvSpPr>
        <p:spPr>
          <a:xfrm>
            <a:off x="1524000" y="457201"/>
            <a:ext cx="9144000" cy="2667000"/>
          </a:xfrm>
        </p:spPr>
        <p:txBody>
          <a:bodyPr/>
          <a:lstStyle/>
          <a:p>
            <a:r>
              <a:rPr lang="es-ES" dirty="0"/>
              <a:t>Módulo 5. </a:t>
            </a:r>
            <a:r>
              <a:rPr lang="es-ES" dirty="0" err="1"/>
              <a:t>Node</a:t>
            </a:r>
            <a:r>
              <a:rPr lang="es-ES" dirty="0"/>
              <a:t> </a:t>
            </a:r>
            <a:r>
              <a:rPr lang="es-ES" dirty="0" err="1"/>
              <a:t>js</a:t>
            </a:r>
            <a:r>
              <a:rPr lang="es-ES" dirty="0"/>
              <a:t> y Express</a:t>
            </a:r>
          </a:p>
        </p:txBody>
      </p:sp>
      <p:sp>
        <p:nvSpPr>
          <p:cNvPr id="3" name="Subtítulo 2">
            <a:extLst>
              <a:ext uri="{FF2B5EF4-FFF2-40B4-BE49-F238E27FC236}">
                <a16:creationId xmlns:a16="http://schemas.microsoft.com/office/drawing/2014/main" id="{17922223-2597-4E3E-AF3E-66D7E6214DED}"/>
              </a:ext>
            </a:extLst>
          </p:cNvPr>
          <p:cNvSpPr>
            <a:spLocks noGrp="1"/>
          </p:cNvSpPr>
          <p:nvPr>
            <p:ph type="subTitle" idx="1"/>
          </p:nvPr>
        </p:nvSpPr>
        <p:spPr>
          <a:xfrm>
            <a:off x="1524000" y="5082323"/>
            <a:ext cx="10627056" cy="1590196"/>
          </a:xfrm>
        </p:spPr>
        <p:txBody>
          <a:bodyPr>
            <a:normAutofit/>
          </a:bodyPr>
          <a:lstStyle/>
          <a:p>
            <a:pPr algn="l"/>
            <a:r>
              <a:rPr lang="es-ES" sz="2000" dirty="0"/>
              <a:t>Recursos:</a:t>
            </a:r>
          </a:p>
          <a:p>
            <a:pPr algn="l"/>
            <a:r>
              <a:rPr lang="en-US" sz="1600" dirty="0"/>
              <a:t>[Node.js Official Documentation](</a:t>
            </a:r>
            <a:r>
              <a:rPr lang="en-US" sz="1600" dirty="0">
                <a:hlinkClick r:id="rId3"/>
              </a:rPr>
              <a:t>https://nodejs.org/en/docs/</a:t>
            </a:r>
            <a:r>
              <a:rPr lang="en-US" sz="1600" dirty="0"/>
              <a:t>)</a:t>
            </a:r>
            <a:endParaRPr lang="es-ES" sz="2000" dirty="0"/>
          </a:p>
          <a:p>
            <a:pPr algn="l"/>
            <a:r>
              <a:rPr lang="es-ES" sz="1600" dirty="0"/>
              <a:t>[Express.js </a:t>
            </a:r>
            <a:r>
              <a:rPr lang="es-ES" sz="1600" dirty="0" err="1"/>
              <a:t>Documentation</a:t>
            </a:r>
            <a:r>
              <a:rPr lang="es-ES" sz="1600" dirty="0"/>
              <a:t>](https://expressjs.com/)</a:t>
            </a:r>
          </a:p>
          <a:p>
            <a:pPr algn="l"/>
            <a:r>
              <a:rPr lang="es-ES" sz="2000" dirty="0"/>
              <a:t>https://www.youtube.com/watch?v=1hpc70_OoAg</a:t>
            </a:r>
          </a:p>
        </p:txBody>
      </p:sp>
      <p:sp>
        <p:nvSpPr>
          <p:cNvPr id="5" name="CuadroTexto 4">
            <a:extLst>
              <a:ext uri="{FF2B5EF4-FFF2-40B4-BE49-F238E27FC236}">
                <a16:creationId xmlns:a16="http://schemas.microsoft.com/office/drawing/2014/main" id="{C2989817-3BD6-4050-8ABF-F838C2E7A286}"/>
              </a:ext>
            </a:extLst>
          </p:cNvPr>
          <p:cNvSpPr txBox="1"/>
          <p:nvPr/>
        </p:nvSpPr>
        <p:spPr>
          <a:xfrm>
            <a:off x="1524000" y="3881994"/>
            <a:ext cx="9462655" cy="830997"/>
          </a:xfrm>
          <a:prstGeom prst="rect">
            <a:avLst/>
          </a:prstGeom>
          <a:noFill/>
        </p:spPr>
        <p:txBody>
          <a:bodyPr wrap="square" rtlCol="0">
            <a:spAutoFit/>
          </a:bodyPr>
          <a:lstStyle/>
          <a:p>
            <a:pPr algn="ctr"/>
            <a:r>
              <a:rPr lang="es-ES" sz="2400" dirty="0"/>
              <a:t>Objetivos: Introducción al desarrollo web </a:t>
            </a:r>
            <a:r>
              <a:rPr lang="es-ES" sz="2400" dirty="0" err="1"/>
              <a:t>backend</a:t>
            </a:r>
            <a:r>
              <a:rPr lang="es-ES" sz="2400" dirty="0"/>
              <a:t> con Node.js y Express</a:t>
            </a:r>
          </a:p>
          <a:p>
            <a:pPr algn="ctr"/>
            <a:r>
              <a:rPr lang="es-ES" sz="2400" dirty="0"/>
              <a:t>Tema II: Promesas</a:t>
            </a:r>
          </a:p>
        </p:txBody>
      </p:sp>
      <p:sp>
        <p:nvSpPr>
          <p:cNvPr id="6" name="Marcador de número de diapositiva 5">
            <a:extLst>
              <a:ext uri="{FF2B5EF4-FFF2-40B4-BE49-F238E27FC236}">
                <a16:creationId xmlns:a16="http://schemas.microsoft.com/office/drawing/2014/main" id="{0AA73E69-B78C-4A2C-BE62-C69565373922}"/>
              </a:ext>
            </a:extLst>
          </p:cNvPr>
          <p:cNvSpPr>
            <a:spLocks noGrp="1"/>
          </p:cNvSpPr>
          <p:nvPr>
            <p:ph type="sldNum" sz="quarter" idx="12"/>
          </p:nvPr>
        </p:nvSpPr>
        <p:spPr/>
        <p:txBody>
          <a:bodyPr/>
          <a:lstStyle/>
          <a:p>
            <a:fld id="{1A5952E3-DA43-4FE4-B797-0AD175EBA12D}" type="slidenum">
              <a:rPr lang="es-ES" smtClean="0"/>
              <a:t>1</a:t>
            </a:fld>
            <a:endParaRPr lang="es-ES"/>
          </a:p>
        </p:txBody>
      </p:sp>
      <p:pic>
        <p:nvPicPr>
          <p:cNvPr id="7" name="Imagen 6">
            <a:extLst>
              <a:ext uri="{FF2B5EF4-FFF2-40B4-BE49-F238E27FC236}">
                <a16:creationId xmlns:a16="http://schemas.microsoft.com/office/drawing/2014/main" id="{F73E21C1-CCE9-4F12-8794-BD422D0538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1227" y="40944"/>
            <a:ext cx="1349829" cy="1345584"/>
          </a:xfrm>
          <a:prstGeom prst="rect">
            <a:avLst/>
          </a:prstGeom>
        </p:spPr>
      </p:pic>
      <p:sp>
        <p:nvSpPr>
          <p:cNvPr id="4" name="AutoShape 2" descr="Papel El Gran Libro De Angular">
            <a:hlinkClick r:id="rId5" tooltip="El Gran Libro De Angular"/>
            <a:extLst>
              <a:ext uri="{FF2B5EF4-FFF2-40B4-BE49-F238E27FC236}">
                <a16:creationId xmlns:a16="http://schemas.microsoft.com/office/drawing/2014/main" id="{ABADDC1D-487C-085F-1527-1E12BA94A34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4" descr="Papel El Gran Libro De Angular">
            <a:hlinkClick r:id="rId5" tooltip="El Gran Libro De Angular"/>
            <a:extLst>
              <a:ext uri="{FF2B5EF4-FFF2-40B4-BE49-F238E27FC236}">
                <a16:creationId xmlns:a16="http://schemas.microsoft.com/office/drawing/2014/main" id="{BFDF028A-AA61-2397-8A00-59A8C391893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147526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865A9-7437-677A-00DF-F9D3E8854A20}"/>
              </a:ext>
            </a:extLst>
          </p:cNvPr>
          <p:cNvSpPr>
            <a:spLocks noGrp="1"/>
          </p:cNvSpPr>
          <p:nvPr>
            <p:ph type="title"/>
          </p:nvPr>
        </p:nvSpPr>
        <p:spPr/>
        <p:txBody>
          <a:bodyPr/>
          <a:lstStyle/>
          <a:p>
            <a:r>
              <a:rPr lang="en-US" dirty="0" err="1"/>
              <a:t>Crear</a:t>
            </a:r>
            <a:r>
              <a:rPr lang="en-US" dirty="0"/>
              <a:t> un </a:t>
            </a:r>
            <a:r>
              <a:rPr lang="en-US" dirty="0" err="1"/>
              <a:t>paquete</a:t>
            </a:r>
            <a:r>
              <a:rPr lang="en-US" dirty="0"/>
              <a:t> con </a:t>
            </a:r>
            <a:r>
              <a:rPr lang="en-US" dirty="0" err="1"/>
              <a:t>npm</a:t>
            </a:r>
            <a:endParaRPr lang="es-ES" dirty="0"/>
          </a:p>
        </p:txBody>
      </p:sp>
      <p:sp>
        <p:nvSpPr>
          <p:cNvPr id="3" name="Marcador de contenido 2">
            <a:extLst>
              <a:ext uri="{FF2B5EF4-FFF2-40B4-BE49-F238E27FC236}">
                <a16:creationId xmlns:a16="http://schemas.microsoft.com/office/drawing/2014/main" id="{B653D7C6-38B9-E571-79F6-E5326CADE372}"/>
              </a:ext>
            </a:extLst>
          </p:cNvPr>
          <p:cNvSpPr>
            <a:spLocks noGrp="1"/>
          </p:cNvSpPr>
          <p:nvPr>
            <p:ph idx="1"/>
          </p:nvPr>
        </p:nvSpPr>
        <p:spPr/>
        <p:txBody>
          <a:bodyPr/>
          <a:lstStyle/>
          <a:p>
            <a:r>
              <a:rPr lang="en-US" dirty="0" err="1"/>
              <a:t>Crear</a:t>
            </a:r>
            <a:r>
              <a:rPr lang="en-US" dirty="0"/>
              <a:t> </a:t>
            </a:r>
            <a:r>
              <a:rPr lang="en-US" dirty="0" err="1"/>
              <a:t>el</a:t>
            </a:r>
            <a:r>
              <a:rPr lang="en-US" dirty="0"/>
              <a:t> </a:t>
            </a:r>
            <a:r>
              <a:rPr lang="en-US" dirty="0" err="1"/>
              <a:t>directorio</a:t>
            </a:r>
            <a:r>
              <a:rPr lang="en-US" dirty="0"/>
              <a:t> del Proyecto.</a:t>
            </a:r>
          </a:p>
          <a:p>
            <a:r>
              <a:rPr lang="en-US" dirty="0" err="1"/>
              <a:t>Crear</a:t>
            </a:r>
            <a:r>
              <a:rPr lang="en-US" dirty="0"/>
              <a:t> un </a:t>
            </a:r>
            <a:r>
              <a:rPr lang="en-US" dirty="0" err="1"/>
              <a:t>carpeta</a:t>
            </a:r>
            <a:r>
              <a:rPr lang="en-US" dirty="0"/>
              <a:t> </a:t>
            </a:r>
            <a:r>
              <a:rPr lang="en-US" dirty="0" err="1"/>
              <a:t>donde</a:t>
            </a:r>
            <a:r>
              <a:rPr lang="en-US" dirty="0"/>
              <a:t> </a:t>
            </a:r>
            <a:r>
              <a:rPr lang="en-US" dirty="0" err="1"/>
              <a:t>va</a:t>
            </a:r>
            <a:r>
              <a:rPr lang="en-US" dirty="0"/>
              <a:t> a </a:t>
            </a:r>
            <a:r>
              <a:rPr lang="en-US" dirty="0" err="1"/>
              <a:t>estar</a:t>
            </a:r>
            <a:r>
              <a:rPr lang="en-US" dirty="0"/>
              <a:t> </a:t>
            </a:r>
            <a:r>
              <a:rPr lang="en-US" dirty="0" err="1"/>
              <a:t>ubicado</a:t>
            </a:r>
            <a:r>
              <a:rPr lang="en-US" dirty="0"/>
              <a:t> </a:t>
            </a:r>
            <a:r>
              <a:rPr lang="en-US" dirty="0" err="1"/>
              <a:t>nuestro</a:t>
            </a:r>
            <a:r>
              <a:rPr lang="en-US" dirty="0"/>
              <a:t> </a:t>
            </a:r>
            <a:r>
              <a:rPr lang="en-US" dirty="0" err="1"/>
              <a:t>paquete</a:t>
            </a:r>
            <a:r>
              <a:rPr lang="en-US" dirty="0"/>
              <a:t>.</a:t>
            </a:r>
          </a:p>
          <a:p>
            <a:r>
              <a:rPr lang="en-US" dirty="0" err="1"/>
              <a:t>Abrir</a:t>
            </a:r>
            <a:r>
              <a:rPr lang="en-US" dirty="0"/>
              <a:t> </a:t>
            </a:r>
            <a:r>
              <a:rPr lang="en-US" dirty="0" err="1"/>
              <a:t>esta</a:t>
            </a:r>
            <a:r>
              <a:rPr lang="en-US" dirty="0"/>
              <a:t> </a:t>
            </a:r>
            <a:r>
              <a:rPr lang="en-US" dirty="0" err="1"/>
              <a:t>carpeta</a:t>
            </a:r>
            <a:r>
              <a:rPr lang="en-US" dirty="0"/>
              <a:t> </a:t>
            </a:r>
            <a:r>
              <a:rPr lang="en-US" dirty="0" err="1"/>
              <a:t>desde</a:t>
            </a:r>
            <a:r>
              <a:rPr lang="en-US" dirty="0"/>
              <a:t> </a:t>
            </a:r>
            <a:r>
              <a:rPr lang="en-US" dirty="0" err="1"/>
              <a:t>VsCode</a:t>
            </a:r>
            <a:endParaRPr lang="en-US" dirty="0"/>
          </a:p>
        </p:txBody>
      </p:sp>
      <p:sp>
        <p:nvSpPr>
          <p:cNvPr id="4" name="Marcador de número de diapositiva 3">
            <a:extLst>
              <a:ext uri="{FF2B5EF4-FFF2-40B4-BE49-F238E27FC236}">
                <a16:creationId xmlns:a16="http://schemas.microsoft.com/office/drawing/2014/main" id="{811F6B17-852A-4F72-BC85-83DC380BB593}"/>
              </a:ext>
            </a:extLst>
          </p:cNvPr>
          <p:cNvSpPr>
            <a:spLocks noGrp="1"/>
          </p:cNvSpPr>
          <p:nvPr>
            <p:ph type="sldNum" sz="quarter" idx="12"/>
          </p:nvPr>
        </p:nvSpPr>
        <p:spPr/>
        <p:txBody>
          <a:bodyPr/>
          <a:lstStyle/>
          <a:p>
            <a:fld id="{1A5952E3-DA43-4FE4-B797-0AD175EBA12D}" type="slidenum">
              <a:rPr lang="es-ES" smtClean="0"/>
              <a:t>10</a:t>
            </a:fld>
            <a:endParaRPr lang="es-ES"/>
          </a:p>
        </p:txBody>
      </p:sp>
    </p:spTree>
    <p:extLst>
      <p:ext uri="{BB962C8B-B14F-4D97-AF65-F5344CB8AC3E}">
        <p14:creationId xmlns:p14="http://schemas.microsoft.com/office/powerpoint/2010/main" val="17427050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6184DB-FBB2-262C-C3A2-4C491958FDCE}"/>
              </a:ext>
            </a:extLst>
          </p:cNvPr>
          <p:cNvSpPr>
            <a:spLocks noGrp="1"/>
          </p:cNvSpPr>
          <p:nvPr>
            <p:ph type="title"/>
          </p:nvPr>
        </p:nvSpPr>
        <p:spPr/>
        <p:txBody>
          <a:bodyPr/>
          <a:lstStyle/>
          <a:p>
            <a:r>
              <a:rPr lang="en-US" dirty="0" err="1"/>
              <a:t>Sintaxis</a:t>
            </a:r>
            <a:r>
              <a:rPr lang="en-US" dirty="0"/>
              <a:t> async await </a:t>
            </a:r>
            <a:endParaRPr lang="es-ES" dirty="0"/>
          </a:p>
        </p:txBody>
      </p:sp>
      <p:sp>
        <p:nvSpPr>
          <p:cNvPr id="3" name="Marcador de contenido 2">
            <a:extLst>
              <a:ext uri="{FF2B5EF4-FFF2-40B4-BE49-F238E27FC236}">
                <a16:creationId xmlns:a16="http://schemas.microsoft.com/office/drawing/2014/main" id="{91171489-6DB7-F992-D0E4-01AB6EDC03E8}"/>
              </a:ext>
            </a:extLst>
          </p:cNvPr>
          <p:cNvSpPr>
            <a:spLocks noGrp="1"/>
          </p:cNvSpPr>
          <p:nvPr>
            <p:ph idx="1"/>
          </p:nvPr>
        </p:nvSpPr>
        <p:spPr/>
        <p:txBody>
          <a:bodyPr/>
          <a:lstStyle/>
          <a:p>
            <a:pPr marL="0" indent="0" algn="just">
              <a:buNone/>
            </a:pPr>
            <a:r>
              <a:rPr lang="en-US" dirty="0"/>
              <a:t>Esta </a:t>
            </a:r>
            <a:r>
              <a:rPr lang="en-US" dirty="0" err="1"/>
              <a:t>sintaxis</a:t>
            </a:r>
            <a:r>
              <a:rPr lang="en-US" dirty="0"/>
              <a:t> </a:t>
            </a:r>
            <a:r>
              <a:rPr lang="en-US" dirty="0" err="1"/>
              <a:t>nos</a:t>
            </a:r>
            <a:r>
              <a:rPr lang="en-US" dirty="0"/>
              <a:t> </a:t>
            </a:r>
            <a:r>
              <a:rPr lang="en-US" dirty="0" err="1"/>
              <a:t>ayuda</a:t>
            </a:r>
            <a:r>
              <a:rPr lang="en-US" dirty="0"/>
              <a:t> a </a:t>
            </a:r>
            <a:r>
              <a:rPr lang="en-US" dirty="0" err="1"/>
              <a:t>trabajar</a:t>
            </a:r>
            <a:r>
              <a:rPr lang="en-US" dirty="0"/>
              <a:t> con las </a:t>
            </a:r>
            <a:r>
              <a:rPr lang="en-US" dirty="0" err="1"/>
              <a:t>promesas</a:t>
            </a:r>
            <a:r>
              <a:rPr lang="en-US" dirty="0"/>
              <a:t> que </a:t>
            </a:r>
            <a:r>
              <a:rPr lang="en-US" dirty="0" err="1"/>
              <a:t>creamos</a:t>
            </a:r>
            <a:r>
              <a:rPr lang="en-US" dirty="0"/>
              <a:t> </a:t>
            </a:r>
            <a:r>
              <a:rPr lang="en-US" dirty="0" err="1"/>
              <a:t>escribiendo</a:t>
            </a:r>
            <a:r>
              <a:rPr lang="en-US" dirty="0"/>
              <a:t> un c</a:t>
            </a:r>
            <a:r>
              <a:rPr lang="es-ES" dirty="0" err="1"/>
              <a:t>ó</a:t>
            </a:r>
            <a:r>
              <a:rPr lang="en-US" dirty="0" err="1"/>
              <a:t>digo</a:t>
            </a:r>
            <a:r>
              <a:rPr lang="en-US" dirty="0"/>
              <a:t> </a:t>
            </a:r>
            <a:r>
              <a:rPr lang="en-US" dirty="0" err="1"/>
              <a:t>más</a:t>
            </a:r>
            <a:r>
              <a:rPr lang="en-US" dirty="0"/>
              <a:t> </a:t>
            </a:r>
            <a:r>
              <a:rPr lang="en-US" dirty="0" err="1"/>
              <a:t>conciso</a:t>
            </a:r>
            <a:r>
              <a:rPr lang="en-US" dirty="0"/>
              <a:t>. Nos </a:t>
            </a:r>
            <a:r>
              <a:rPr lang="en-US" dirty="0" err="1"/>
              <a:t>ayuda</a:t>
            </a:r>
            <a:r>
              <a:rPr lang="en-US" dirty="0"/>
              <a:t> a </a:t>
            </a:r>
            <a:r>
              <a:rPr lang="en-US" dirty="0" err="1"/>
              <a:t>escribir</a:t>
            </a:r>
            <a:r>
              <a:rPr lang="en-US" dirty="0"/>
              <a:t> </a:t>
            </a:r>
            <a:r>
              <a:rPr lang="en-US" dirty="0" err="1"/>
              <a:t>código</a:t>
            </a:r>
            <a:r>
              <a:rPr lang="en-US" dirty="0"/>
              <a:t> </a:t>
            </a:r>
            <a:r>
              <a:rPr lang="en-US" dirty="0" err="1"/>
              <a:t>asíncrono</a:t>
            </a:r>
            <a:r>
              <a:rPr lang="en-US" dirty="0"/>
              <a:t> </a:t>
            </a:r>
            <a:r>
              <a:rPr lang="en-US" dirty="0" err="1"/>
              <a:t>como</a:t>
            </a:r>
            <a:r>
              <a:rPr lang="en-US" dirty="0"/>
              <a:t> </a:t>
            </a:r>
            <a:r>
              <a:rPr lang="en-US" dirty="0" err="1"/>
              <a:t>si</a:t>
            </a:r>
            <a:r>
              <a:rPr lang="en-US" dirty="0"/>
              <a:t> </a:t>
            </a:r>
            <a:r>
              <a:rPr lang="en-US" dirty="0" err="1"/>
              <a:t>fuera</a:t>
            </a:r>
            <a:r>
              <a:rPr lang="en-US" dirty="0"/>
              <a:t>  </a:t>
            </a:r>
            <a:r>
              <a:rPr lang="en-US" dirty="0" err="1"/>
              <a:t>síncrono</a:t>
            </a:r>
            <a:r>
              <a:rPr lang="en-US" dirty="0"/>
              <a:t>, </a:t>
            </a:r>
            <a:r>
              <a:rPr lang="en-US" dirty="0" err="1"/>
              <a:t>vamos</a:t>
            </a:r>
            <a:r>
              <a:rPr lang="en-US" dirty="0"/>
              <a:t> a </a:t>
            </a:r>
            <a:r>
              <a:rPr lang="en-US" dirty="0" err="1"/>
              <a:t>poder</a:t>
            </a:r>
            <a:r>
              <a:rPr lang="en-US" dirty="0"/>
              <a:t> leer </a:t>
            </a:r>
            <a:r>
              <a:rPr lang="en-US" dirty="0" err="1"/>
              <a:t>línea</a:t>
            </a:r>
            <a:r>
              <a:rPr lang="en-US" dirty="0"/>
              <a:t> </a:t>
            </a:r>
            <a:r>
              <a:rPr lang="en-US" dirty="0" err="1"/>
              <a:t>por</a:t>
            </a:r>
            <a:r>
              <a:rPr lang="en-US" dirty="0"/>
              <a:t> </a:t>
            </a:r>
            <a:r>
              <a:rPr lang="en-US" dirty="0" err="1"/>
              <a:t>línea</a:t>
            </a:r>
            <a:r>
              <a:rPr lang="en-US" dirty="0"/>
              <a:t> y saber </a:t>
            </a:r>
            <a:r>
              <a:rPr lang="en-US" dirty="0" err="1"/>
              <a:t>en</a:t>
            </a:r>
            <a:r>
              <a:rPr lang="en-US" dirty="0"/>
              <a:t> que </a:t>
            </a:r>
            <a:r>
              <a:rPr lang="en-US" dirty="0" err="1"/>
              <a:t>orden</a:t>
            </a:r>
            <a:r>
              <a:rPr lang="en-US" dirty="0"/>
              <a:t> se </a:t>
            </a:r>
            <a:r>
              <a:rPr lang="en-US" dirty="0" err="1"/>
              <a:t>va</a:t>
            </a:r>
            <a:r>
              <a:rPr lang="en-US" dirty="0"/>
              <a:t> a </a:t>
            </a:r>
            <a:r>
              <a:rPr lang="en-US" dirty="0" err="1"/>
              <a:t>ejecutar</a:t>
            </a:r>
            <a:r>
              <a:rPr lang="en-US" dirty="0"/>
              <a:t> </a:t>
            </a:r>
            <a:r>
              <a:rPr lang="en-US" dirty="0" err="1"/>
              <a:t>el</a:t>
            </a:r>
            <a:r>
              <a:rPr lang="en-US" dirty="0"/>
              <a:t> </a:t>
            </a:r>
            <a:r>
              <a:rPr lang="en-US" dirty="0" err="1"/>
              <a:t>código</a:t>
            </a:r>
            <a:r>
              <a:rPr lang="en-US" dirty="0"/>
              <a:t>.</a:t>
            </a:r>
            <a:endParaRPr lang="es-ES" dirty="0"/>
          </a:p>
        </p:txBody>
      </p:sp>
      <p:sp>
        <p:nvSpPr>
          <p:cNvPr id="4" name="Marcador de número de diapositiva 3">
            <a:extLst>
              <a:ext uri="{FF2B5EF4-FFF2-40B4-BE49-F238E27FC236}">
                <a16:creationId xmlns:a16="http://schemas.microsoft.com/office/drawing/2014/main" id="{8AFC3B43-EAAD-4DEC-502D-9F23A637A98C}"/>
              </a:ext>
            </a:extLst>
          </p:cNvPr>
          <p:cNvSpPr>
            <a:spLocks noGrp="1"/>
          </p:cNvSpPr>
          <p:nvPr>
            <p:ph type="sldNum" sz="quarter" idx="12"/>
          </p:nvPr>
        </p:nvSpPr>
        <p:spPr/>
        <p:txBody>
          <a:bodyPr/>
          <a:lstStyle/>
          <a:p>
            <a:fld id="{1A5952E3-DA43-4FE4-B797-0AD175EBA12D}" type="slidenum">
              <a:rPr lang="es-ES" smtClean="0"/>
              <a:t>100</a:t>
            </a:fld>
            <a:endParaRPr lang="es-ES"/>
          </a:p>
        </p:txBody>
      </p:sp>
    </p:spTree>
    <p:extLst>
      <p:ext uri="{BB962C8B-B14F-4D97-AF65-F5344CB8AC3E}">
        <p14:creationId xmlns:p14="http://schemas.microsoft.com/office/powerpoint/2010/main" val="33877464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40B2E9F-C58C-048C-13CB-142202C8B4FE}"/>
              </a:ext>
            </a:extLst>
          </p:cNvPr>
          <p:cNvSpPr>
            <a:spLocks noGrp="1"/>
          </p:cNvSpPr>
          <p:nvPr>
            <p:ph idx="1"/>
          </p:nvPr>
        </p:nvSpPr>
        <p:spPr>
          <a:xfrm>
            <a:off x="838200" y="1047750"/>
            <a:ext cx="10515600" cy="5129213"/>
          </a:xfrm>
        </p:spPr>
        <p:txBody>
          <a:bodyPr>
            <a:normAutofit/>
          </a:bodyPr>
          <a:lstStyle/>
          <a:p>
            <a:pPr algn="just"/>
            <a:r>
              <a:rPr lang="es-ES" dirty="0"/>
              <a:t>Comenzamos con la sintaxis normal de una función y anteponemos </a:t>
            </a:r>
            <a:r>
              <a:rPr lang="es-ES" dirty="0" err="1"/>
              <a:t>async</a:t>
            </a:r>
            <a:r>
              <a:rPr lang="es-ES" dirty="0"/>
              <a:t>. Esto le va a decir a JavaScript que nuestra función tiene código asíncrono , así que en realidad esa función va a retornar una promesa. Todas las funciones con </a:t>
            </a:r>
            <a:r>
              <a:rPr lang="es-ES" dirty="0" err="1"/>
              <a:t>async</a:t>
            </a:r>
            <a:r>
              <a:rPr lang="es-ES" dirty="0"/>
              <a:t> retornan una promesa.</a:t>
            </a:r>
          </a:p>
          <a:p>
            <a:pPr algn="just"/>
            <a:endParaRPr lang="es-ES" dirty="0"/>
          </a:p>
          <a:p>
            <a:pPr marL="0" indent="0" algn="just">
              <a:buNone/>
            </a:pPr>
            <a:r>
              <a:rPr lang="es-ES" dirty="0"/>
              <a:t>   </a:t>
            </a:r>
            <a:r>
              <a:rPr lang="es-ES" b="0" dirty="0" err="1">
                <a:solidFill>
                  <a:srgbClr val="6A9955"/>
                </a:solidFill>
                <a:effectLst/>
                <a:latin typeface="Consolas" panose="020B0609020204030204" pitchFamily="49" charset="0"/>
              </a:rPr>
              <a:t>async</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function</a:t>
            </a:r>
            <a:r>
              <a:rPr lang="es-ES" b="0" dirty="0">
                <a:solidFill>
                  <a:srgbClr val="6A9955"/>
                </a:solidFill>
                <a:effectLst/>
                <a:latin typeface="Consolas" panose="020B0609020204030204" pitchFamily="49" charset="0"/>
              </a:rPr>
              <a:t> </a:t>
            </a:r>
            <a:r>
              <a:rPr lang="es-ES" b="0" dirty="0" err="1">
                <a:solidFill>
                  <a:srgbClr val="6A9955"/>
                </a:solidFill>
                <a:effectLst/>
                <a:latin typeface="Consolas" panose="020B0609020204030204" pitchFamily="49" charset="0"/>
              </a:rPr>
              <a:t>realizarPedido</a:t>
            </a:r>
            <a:r>
              <a:rPr lang="es-ES" b="0" dirty="0">
                <a:solidFill>
                  <a:srgbClr val="6A9955"/>
                </a:solidFill>
                <a:effectLst/>
                <a:latin typeface="Consolas" panose="020B0609020204030204" pitchFamily="49" charset="0"/>
              </a:rPr>
              <a:t>(producto){}</a:t>
            </a:r>
          </a:p>
          <a:p>
            <a:pPr marL="0" indent="0" algn="just">
              <a:buNone/>
            </a:pPr>
            <a:endParaRPr lang="es-ES" b="0" dirty="0">
              <a:solidFill>
                <a:srgbClr val="CCCCCC"/>
              </a:solidFill>
              <a:effectLst/>
              <a:latin typeface="Consolas" panose="020B0609020204030204" pitchFamily="49" charset="0"/>
            </a:endParaRPr>
          </a:p>
          <a:p>
            <a:pPr algn="just"/>
            <a:r>
              <a:rPr lang="es-ES" dirty="0"/>
              <a:t>Luego dentro de la función podemos usar una palabra clave que nos va a permitir detener la ejecución de la función hasta que se complete el proceso asíncrono.</a:t>
            </a:r>
          </a:p>
          <a:p>
            <a:pPr marL="0" indent="0" algn="just">
              <a:buNone/>
            </a:pPr>
            <a:endParaRPr lang="es-ES" dirty="0"/>
          </a:p>
          <a:p>
            <a:pPr algn="just"/>
            <a:endParaRPr lang="es-ES" dirty="0"/>
          </a:p>
          <a:p>
            <a:pPr marL="0" indent="0">
              <a:buNone/>
            </a:pPr>
            <a:endParaRPr lang="es-ES" dirty="0"/>
          </a:p>
        </p:txBody>
      </p:sp>
      <p:sp>
        <p:nvSpPr>
          <p:cNvPr id="4" name="Marcador de número de diapositiva 3">
            <a:extLst>
              <a:ext uri="{FF2B5EF4-FFF2-40B4-BE49-F238E27FC236}">
                <a16:creationId xmlns:a16="http://schemas.microsoft.com/office/drawing/2014/main" id="{90B3E44C-D698-C315-7FC2-F7292E1DAEE4}"/>
              </a:ext>
            </a:extLst>
          </p:cNvPr>
          <p:cNvSpPr>
            <a:spLocks noGrp="1"/>
          </p:cNvSpPr>
          <p:nvPr>
            <p:ph type="sldNum" sz="quarter" idx="12"/>
          </p:nvPr>
        </p:nvSpPr>
        <p:spPr/>
        <p:txBody>
          <a:bodyPr/>
          <a:lstStyle/>
          <a:p>
            <a:fld id="{1A5952E3-DA43-4FE4-B797-0AD175EBA12D}" type="slidenum">
              <a:rPr lang="es-ES" smtClean="0"/>
              <a:t>101</a:t>
            </a:fld>
            <a:endParaRPr lang="es-ES"/>
          </a:p>
        </p:txBody>
      </p:sp>
    </p:spTree>
    <p:extLst>
      <p:ext uri="{BB962C8B-B14F-4D97-AF65-F5344CB8AC3E}">
        <p14:creationId xmlns:p14="http://schemas.microsoft.com/office/powerpoint/2010/main" val="9284735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5CAB8FE-5B92-965D-D1F1-C17FB9E84F07}"/>
              </a:ext>
            </a:extLst>
          </p:cNvPr>
          <p:cNvSpPr>
            <a:spLocks noGrp="1"/>
          </p:cNvSpPr>
          <p:nvPr>
            <p:ph idx="1"/>
          </p:nvPr>
        </p:nvSpPr>
        <p:spPr>
          <a:xfrm>
            <a:off x="457200" y="1123950"/>
            <a:ext cx="11734800" cy="5053013"/>
          </a:xfrm>
        </p:spPr>
        <p:txBody>
          <a:bodyPr/>
          <a:lstStyle/>
          <a:p>
            <a:pPr algn="just"/>
            <a:r>
              <a:rPr lang="es-ES" dirty="0"/>
              <a:t>Sabemos que </a:t>
            </a:r>
            <a:r>
              <a:rPr lang="es-ES" dirty="0" err="1"/>
              <a:t>ordenarProducto</a:t>
            </a:r>
            <a:r>
              <a:rPr lang="es-ES" dirty="0"/>
              <a:t>() es asíncrono por tanto debemos escribir la palabra </a:t>
            </a:r>
            <a:r>
              <a:rPr lang="es-ES" dirty="0" err="1"/>
              <a:t>await</a:t>
            </a:r>
            <a:r>
              <a:rPr lang="es-ES" dirty="0"/>
              <a:t> antes del proceso. Esta palabra clave va a permitir que esperemos a que este proceso asíncrono se complete antes de continuar la ejecución de la función y siempre se usa junto con </a:t>
            </a:r>
            <a:r>
              <a:rPr lang="es-ES" dirty="0" err="1"/>
              <a:t>aysnc</a:t>
            </a:r>
            <a:r>
              <a:rPr lang="es-ES" dirty="0"/>
              <a:t>. No se puede usar en una función que no se asíncrona. </a:t>
            </a:r>
          </a:p>
          <a:p>
            <a:pPr marL="0" indent="0" algn="just">
              <a:buNone/>
            </a:pPr>
            <a:endParaRPr lang="es-ES" dirty="0"/>
          </a:p>
          <a:p>
            <a:pPr marL="0" indent="0" algn="just">
              <a:buNone/>
            </a:pPr>
            <a:r>
              <a:rPr lang="es-ES" dirty="0"/>
              <a:t>    </a:t>
            </a:r>
            <a:r>
              <a:rPr lang="es-ES" b="0" dirty="0" err="1">
                <a:solidFill>
                  <a:srgbClr val="569CD6"/>
                </a:solidFill>
                <a:effectLst/>
                <a:latin typeface="Consolas" panose="020B0609020204030204" pitchFamily="49" charset="0"/>
              </a:rPr>
              <a:t>const</a:t>
            </a:r>
            <a:r>
              <a:rPr lang="es-ES" b="0" dirty="0">
                <a:solidFill>
                  <a:srgbClr val="CCCCCC"/>
                </a:solidFill>
                <a:effectLst/>
                <a:latin typeface="Consolas" panose="020B0609020204030204" pitchFamily="49" charset="0"/>
              </a:rPr>
              <a:t> </a:t>
            </a:r>
            <a:r>
              <a:rPr lang="es-ES" b="0" dirty="0">
                <a:solidFill>
                  <a:srgbClr val="4FC1FF"/>
                </a:solidFill>
                <a:effectLst/>
                <a:latin typeface="Consolas" panose="020B0609020204030204" pitchFamily="49" charset="0"/>
              </a:rPr>
              <a:t>respuesta</a:t>
            </a:r>
            <a:r>
              <a:rPr lang="es-ES" b="0" dirty="0">
                <a:solidFill>
                  <a:srgbClr val="D4D4D4"/>
                </a:solidFill>
                <a:effectLst/>
                <a:latin typeface="Consolas" panose="020B0609020204030204" pitchFamily="49" charset="0"/>
              </a:rPr>
              <a:t>=</a:t>
            </a:r>
            <a:r>
              <a:rPr lang="es-ES" b="0" dirty="0" err="1">
                <a:solidFill>
                  <a:srgbClr val="C586C0"/>
                </a:solidFill>
                <a:effectLst/>
                <a:latin typeface="Consolas" panose="020B0609020204030204" pitchFamily="49" charset="0"/>
              </a:rPr>
              <a:t>await</a:t>
            </a:r>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ordenarProducto</a:t>
            </a:r>
            <a:r>
              <a:rPr lang="es-ES" b="0" dirty="0">
                <a:solidFill>
                  <a:srgbClr val="CCCCCC"/>
                </a:solidFill>
                <a:effectLst/>
                <a:latin typeface="Consolas" panose="020B0609020204030204" pitchFamily="49" charset="0"/>
              </a:rPr>
              <a:t>(</a:t>
            </a:r>
            <a:r>
              <a:rPr lang="es-ES" b="0" dirty="0">
                <a:solidFill>
                  <a:srgbClr val="9CDCFE"/>
                </a:solidFill>
                <a:effectLst/>
                <a:latin typeface="Consolas" panose="020B0609020204030204" pitchFamily="49" charset="0"/>
              </a:rPr>
              <a:t>producto</a:t>
            </a:r>
            <a:r>
              <a:rPr lang="es-ES" b="0" dirty="0">
                <a:solidFill>
                  <a:srgbClr val="CCCCCC"/>
                </a:solidFill>
                <a:effectLst/>
                <a:latin typeface="Consolas" panose="020B0609020204030204" pitchFamily="49" charset="0"/>
              </a:rPr>
              <a:t>);</a:t>
            </a:r>
          </a:p>
          <a:p>
            <a:pPr marL="0" indent="0" algn="just">
              <a:buNone/>
            </a:pPr>
            <a:endParaRPr lang="es-ES" dirty="0">
              <a:solidFill>
                <a:srgbClr val="CCCCCC"/>
              </a:solidFill>
              <a:latin typeface="Consolas" panose="020B0609020204030204" pitchFamily="49" charset="0"/>
            </a:endParaRPr>
          </a:p>
          <a:p>
            <a:pPr marL="0" indent="0">
              <a:buNone/>
            </a:pPr>
            <a:r>
              <a:rPr lang="es-ES" b="0" dirty="0" err="1">
                <a:solidFill>
                  <a:srgbClr val="569CD6"/>
                </a:solidFill>
                <a:effectLst/>
                <a:latin typeface="Consolas" panose="020B0609020204030204" pitchFamily="49" charset="0"/>
              </a:rPr>
              <a:t>const</a:t>
            </a:r>
            <a:r>
              <a:rPr lang="es-ES" b="0" dirty="0">
                <a:solidFill>
                  <a:srgbClr val="CCCCCC"/>
                </a:solidFill>
                <a:effectLst/>
                <a:latin typeface="Consolas" panose="020B0609020204030204" pitchFamily="49" charset="0"/>
              </a:rPr>
              <a:t> </a:t>
            </a:r>
            <a:r>
              <a:rPr lang="es-ES" b="0" dirty="0" err="1">
                <a:solidFill>
                  <a:srgbClr val="4FC1FF"/>
                </a:solidFill>
                <a:effectLst/>
                <a:latin typeface="Consolas" panose="020B0609020204030204" pitchFamily="49" charset="0"/>
              </a:rPr>
              <a:t>respuestaProcesada</a:t>
            </a:r>
            <a:r>
              <a:rPr lang="es-ES" b="0" dirty="0">
                <a:solidFill>
                  <a:srgbClr val="D4D4D4"/>
                </a:solidFill>
                <a:effectLst/>
                <a:latin typeface="Consolas" panose="020B0609020204030204" pitchFamily="49" charset="0"/>
              </a:rPr>
              <a:t>=</a:t>
            </a:r>
            <a:r>
              <a:rPr lang="es-ES" b="0" dirty="0">
                <a:solidFill>
                  <a:srgbClr val="CCCCCC"/>
                </a:solidFill>
                <a:effectLst/>
                <a:latin typeface="Consolas" panose="020B0609020204030204" pitchFamily="49" charset="0"/>
              </a:rPr>
              <a:t> </a:t>
            </a:r>
            <a:r>
              <a:rPr lang="es-ES" b="0" dirty="0" err="1">
                <a:solidFill>
                  <a:srgbClr val="C586C0"/>
                </a:solidFill>
                <a:effectLst/>
                <a:latin typeface="Consolas" panose="020B0609020204030204" pitchFamily="49" charset="0"/>
              </a:rPr>
              <a:t>await</a:t>
            </a:r>
            <a:r>
              <a:rPr lang="es-ES" b="0" dirty="0">
                <a:solidFill>
                  <a:srgbClr val="CCCCCC"/>
                </a:solidFill>
                <a:effectLst/>
                <a:latin typeface="Consolas" panose="020B0609020204030204" pitchFamily="49" charset="0"/>
              </a:rPr>
              <a:t> </a:t>
            </a:r>
            <a:r>
              <a:rPr lang="es-ES" b="0" dirty="0" err="1">
                <a:solidFill>
                  <a:srgbClr val="DCDCAA"/>
                </a:solidFill>
                <a:effectLst/>
                <a:latin typeface="Consolas" panose="020B0609020204030204" pitchFamily="49" charset="0"/>
              </a:rPr>
              <a:t>procesarPedido</a:t>
            </a:r>
            <a:r>
              <a:rPr lang="es-ES" b="0" dirty="0">
                <a:solidFill>
                  <a:srgbClr val="CCCCCC"/>
                </a:solidFill>
                <a:effectLst/>
                <a:latin typeface="Consolas" panose="020B0609020204030204" pitchFamily="49" charset="0"/>
              </a:rPr>
              <a:t>(</a:t>
            </a:r>
            <a:r>
              <a:rPr lang="es-ES" b="0" dirty="0">
                <a:solidFill>
                  <a:srgbClr val="9CDCFE"/>
                </a:solidFill>
                <a:effectLst/>
                <a:latin typeface="Consolas" panose="020B0609020204030204" pitchFamily="49" charset="0"/>
              </a:rPr>
              <a:t>respuesta</a:t>
            </a:r>
            <a:r>
              <a:rPr lang="es-ES" b="0" dirty="0">
                <a:solidFill>
                  <a:srgbClr val="CCCCCC"/>
                </a:solidFill>
                <a:effectLst/>
                <a:latin typeface="Consolas" panose="020B0609020204030204" pitchFamily="49" charset="0"/>
              </a:rPr>
              <a:t>);</a:t>
            </a:r>
          </a:p>
          <a:p>
            <a:pPr marL="0" indent="0" algn="just">
              <a:buNone/>
            </a:pPr>
            <a:endParaRPr lang="es-ES" b="0" dirty="0">
              <a:solidFill>
                <a:srgbClr val="CCCCCC"/>
              </a:solidFill>
              <a:effectLst/>
              <a:latin typeface="Consolas" panose="020B0609020204030204" pitchFamily="49" charset="0"/>
            </a:endParaRPr>
          </a:p>
          <a:p>
            <a:pPr marL="0" indent="0" algn="just">
              <a:buNone/>
            </a:pPr>
            <a:endParaRPr lang="es-ES" dirty="0">
              <a:solidFill>
                <a:srgbClr val="CCCCCC"/>
              </a:solidFill>
              <a:latin typeface="Consolas" panose="020B0609020204030204" pitchFamily="49" charset="0"/>
            </a:endParaRPr>
          </a:p>
          <a:p>
            <a:pPr algn="just"/>
            <a:endParaRPr lang="es-ES" dirty="0"/>
          </a:p>
          <a:p>
            <a:pPr algn="just"/>
            <a:endParaRPr lang="es-ES" dirty="0"/>
          </a:p>
          <a:p>
            <a:endParaRPr lang="es-ES" dirty="0"/>
          </a:p>
        </p:txBody>
      </p:sp>
      <p:sp>
        <p:nvSpPr>
          <p:cNvPr id="4" name="Marcador de número de diapositiva 3">
            <a:extLst>
              <a:ext uri="{FF2B5EF4-FFF2-40B4-BE49-F238E27FC236}">
                <a16:creationId xmlns:a16="http://schemas.microsoft.com/office/drawing/2014/main" id="{58D45EF4-D42A-CFED-D348-1B23142FBA18}"/>
              </a:ext>
            </a:extLst>
          </p:cNvPr>
          <p:cNvSpPr>
            <a:spLocks noGrp="1"/>
          </p:cNvSpPr>
          <p:nvPr>
            <p:ph type="sldNum" sz="quarter" idx="12"/>
          </p:nvPr>
        </p:nvSpPr>
        <p:spPr/>
        <p:txBody>
          <a:bodyPr/>
          <a:lstStyle/>
          <a:p>
            <a:fld id="{1A5952E3-DA43-4FE4-B797-0AD175EBA12D}" type="slidenum">
              <a:rPr lang="es-ES" smtClean="0"/>
              <a:t>102</a:t>
            </a:fld>
            <a:endParaRPr lang="es-ES"/>
          </a:p>
        </p:txBody>
      </p:sp>
    </p:spTree>
    <p:extLst>
      <p:ext uri="{BB962C8B-B14F-4D97-AF65-F5344CB8AC3E}">
        <p14:creationId xmlns:p14="http://schemas.microsoft.com/office/powerpoint/2010/main" val="41691859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F7FC345-FEB2-E9FC-BA82-765ECFFFDF21}"/>
              </a:ext>
            </a:extLst>
          </p:cNvPr>
          <p:cNvSpPr>
            <a:spLocks noGrp="1"/>
          </p:cNvSpPr>
          <p:nvPr>
            <p:ph idx="1"/>
          </p:nvPr>
        </p:nvSpPr>
        <p:spPr>
          <a:xfrm>
            <a:off x="838200" y="990600"/>
            <a:ext cx="10515600" cy="5186363"/>
          </a:xfrm>
        </p:spPr>
        <p:txBody>
          <a:bodyPr/>
          <a:lstStyle/>
          <a:p>
            <a:pPr marL="0" indent="0">
              <a:buNone/>
            </a:pPr>
            <a:r>
              <a:rPr lang="es-ES" dirty="0"/>
              <a:t>Realizamos el mismo procedimiento que cuando encadenábamos promesas y para detectar cualquier error podemos usar</a:t>
            </a:r>
          </a:p>
          <a:p>
            <a:pPr marL="0" indent="0">
              <a:buNone/>
            </a:pPr>
            <a:r>
              <a:rPr lang="es-ES" dirty="0"/>
              <a:t> try</a:t>
            </a:r>
            <a:r>
              <a:rPr lang="en-US" dirty="0"/>
              <a:t>{</a:t>
            </a:r>
          </a:p>
          <a:p>
            <a:pPr marL="0" indent="0">
              <a:buNone/>
            </a:pPr>
            <a:r>
              <a:rPr lang="en-US" dirty="0"/>
              <a:t>      //</a:t>
            </a:r>
            <a:r>
              <a:rPr lang="en-US" dirty="0" err="1"/>
              <a:t>escribimos</a:t>
            </a:r>
            <a:r>
              <a:rPr lang="en-US" dirty="0"/>
              <a:t> </a:t>
            </a:r>
            <a:r>
              <a:rPr lang="en-US" dirty="0" err="1"/>
              <a:t>todo</a:t>
            </a:r>
            <a:r>
              <a:rPr lang="en-US" dirty="0"/>
              <a:t> </a:t>
            </a:r>
            <a:r>
              <a:rPr lang="en-US" dirty="0" err="1"/>
              <a:t>el</a:t>
            </a:r>
            <a:r>
              <a:rPr lang="en-US" dirty="0"/>
              <a:t> c</a:t>
            </a:r>
            <a:r>
              <a:rPr lang="es-ES" dirty="0" err="1"/>
              <a:t>ódigo</a:t>
            </a:r>
            <a:r>
              <a:rPr lang="es-ES" dirty="0"/>
              <a:t> que podría generar un error</a:t>
            </a:r>
            <a:endParaRPr lang="en-US" dirty="0"/>
          </a:p>
          <a:p>
            <a:pPr marL="0" indent="0">
              <a:buNone/>
            </a:pPr>
            <a:r>
              <a:rPr lang="en-US" dirty="0"/>
              <a:t>      } </a:t>
            </a:r>
          </a:p>
          <a:p>
            <a:pPr marL="0" indent="0">
              <a:buNone/>
            </a:pPr>
            <a:r>
              <a:rPr lang="en-US" dirty="0"/>
              <a:t> </a:t>
            </a:r>
          </a:p>
          <a:p>
            <a:pPr marL="0" indent="0">
              <a:buNone/>
            </a:pPr>
            <a:r>
              <a:rPr lang="en-US" dirty="0"/>
              <a:t> catch (error){</a:t>
            </a:r>
          </a:p>
          <a:p>
            <a:pPr marL="0" indent="0">
              <a:buNone/>
            </a:pPr>
            <a:r>
              <a:rPr lang="en-US" dirty="0"/>
              <a:t>     //</a:t>
            </a:r>
            <a:r>
              <a:rPr lang="en-US" dirty="0" err="1"/>
              <a:t>tratamiendo</a:t>
            </a:r>
            <a:r>
              <a:rPr lang="en-US" dirty="0"/>
              <a:t> del error </a:t>
            </a:r>
          </a:p>
          <a:p>
            <a:pPr marL="0" indent="0">
              <a:buNone/>
            </a:pPr>
            <a:r>
              <a:rPr lang="en-US" dirty="0"/>
              <a:t>}</a:t>
            </a:r>
            <a:endParaRPr lang="es-ES" dirty="0"/>
          </a:p>
        </p:txBody>
      </p:sp>
      <p:sp>
        <p:nvSpPr>
          <p:cNvPr id="4" name="Marcador de número de diapositiva 3">
            <a:extLst>
              <a:ext uri="{FF2B5EF4-FFF2-40B4-BE49-F238E27FC236}">
                <a16:creationId xmlns:a16="http://schemas.microsoft.com/office/drawing/2014/main" id="{FEF7680C-039E-C8B4-BB32-0B1FAFB0F8C3}"/>
              </a:ext>
            </a:extLst>
          </p:cNvPr>
          <p:cNvSpPr>
            <a:spLocks noGrp="1"/>
          </p:cNvSpPr>
          <p:nvPr>
            <p:ph type="sldNum" sz="quarter" idx="12"/>
          </p:nvPr>
        </p:nvSpPr>
        <p:spPr/>
        <p:txBody>
          <a:bodyPr/>
          <a:lstStyle/>
          <a:p>
            <a:fld id="{1A5952E3-DA43-4FE4-B797-0AD175EBA12D}" type="slidenum">
              <a:rPr lang="es-ES" smtClean="0"/>
              <a:t>103</a:t>
            </a:fld>
            <a:endParaRPr lang="es-ES"/>
          </a:p>
        </p:txBody>
      </p:sp>
    </p:spTree>
    <p:extLst>
      <p:ext uri="{BB962C8B-B14F-4D97-AF65-F5344CB8AC3E}">
        <p14:creationId xmlns:p14="http://schemas.microsoft.com/office/powerpoint/2010/main" val="38534131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0EC417-F2E6-6AA4-AFFE-2AF50F3FDBCC}"/>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30C36C2F-2034-E53A-437A-02CD7F4C65E7}"/>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C50AEAFB-940B-946F-0F78-DC1CC52E8FF8}"/>
              </a:ext>
            </a:extLst>
          </p:cNvPr>
          <p:cNvSpPr>
            <a:spLocks noGrp="1"/>
          </p:cNvSpPr>
          <p:nvPr>
            <p:ph type="sldNum" sz="quarter" idx="12"/>
          </p:nvPr>
        </p:nvSpPr>
        <p:spPr/>
        <p:txBody>
          <a:bodyPr/>
          <a:lstStyle/>
          <a:p>
            <a:fld id="{1A5952E3-DA43-4FE4-B797-0AD175EBA12D}" type="slidenum">
              <a:rPr lang="es-ES" smtClean="0"/>
              <a:t>104</a:t>
            </a:fld>
            <a:endParaRPr lang="es-ES"/>
          </a:p>
        </p:txBody>
      </p:sp>
      <p:pic>
        <p:nvPicPr>
          <p:cNvPr id="14" name="Imagen 13">
            <a:extLst>
              <a:ext uri="{FF2B5EF4-FFF2-40B4-BE49-F238E27FC236}">
                <a16:creationId xmlns:a16="http://schemas.microsoft.com/office/drawing/2014/main" id="{668369FB-A849-85C4-4F99-93F9780E5197}"/>
              </a:ext>
            </a:extLst>
          </p:cNvPr>
          <p:cNvPicPr>
            <a:picLocks noChangeAspect="1"/>
          </p:cNvPicPr>
          <p:nvPr/>
        </p:nvPicPr>
        <p:blipFill>
          <a:blip r:embed="rId3"/>
          <a:stretch>
            <a:fillRect/>
          </a:stretch>
        </p:blipFill>
        <p:spPr>
          <a:xfrm>
            <a:off x="695325" y="685800"/>
            <a:ext cx="10801350" cy="5486400"/>
          </a:xfrm>
          <a:prstGeom prst="rect">
            <a:avLst/>
          </a:prstGeom>
        </p:spPr>
      </p:pic>
    </p:spTree>
    <p:extLst>
      <p:ext uri="{BB962C8B-B14F-4D97-AF65-F5344CB8AC3E}">
        <p14:creationId xmlns:p14="http://schemas.microsoft.com/office/powerpoint/2010/main" val="14635038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3B2C7A-D2E2-FC2B-1885-EB610D439BA3}"/>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2239F43E-43A5-6C53-D1E2-3D7B80A78403}"/>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F79BFF39-15BF-EE5D-2FF8-8F6CAAB2AFB1}"/>
              </a:ext>
            </a:extLst>
          </p:cNvPr>
          <p:cNvSpPr>
            <a:spLocks noGrp="1"/>
          </p:cNvSpPr>
          <p:nvPr>
            <p:ph type="sldNum" sz="quarter" idx="12"/>
          </p:nvPr>
        </p:nvSpPr>
        <p:spPr/>
        <p:txBody>
          <a:bodyPr/>
          <a:lstStyle/>
          <a:p>
            <a:fld id="{1A5952E3-DA43-4FE4-B797-0AD175EBA12D}" type="slidenum">
              <a:rPr lang="es-ES" smtClean="0"/>
              <a:t>105</a:t>
            </a:fld>
            <a:endParaRPr lang="es-ES"/>
          </a:p>
        </p:txBody>
      </p:sp>
      <p:pic>
        <p:nvPicPr>
          <p:cNvPr id="6" name="Imagen 5">
            <a:extLst>
              <a:ext uri="{FF2B5EF4-FFF2-40B4-BE49-F238E27FC236}">
                <a16:creationId xmlns:a16="http://schemas.microsoft.com/office/drawing/2014/main" id="{78D317D8-CD47-7C9D-D4E9-BEE61DA27A09}"/>
              </a:ext>
            </a:extLst>
          </p:cNvPr>
          <p:cNvPicPr>
            <a:picLocks noChangeAspect="1"/>
          </p:cNvPicPr>
          <p:nvPr/>
        </p:nvPicPr>
        <p:blipFill>
          <a:blip r:embed="rId2"/>
          <a:stretch>
            <a:fillRect/>
          </a:stretch>
        </p:blipFill>
        <p:spPr>
          <a:xfrm>
            <a:off x="619125" y="657225"/>
            <a:ext cx="10953750" cy="5543550"/>
          </a:xfrm>
          <a:prstGeom prst="rect">
            <a:avLst/>
          </a:prstGeom>
        </p:spPr>
      </p:pic>
    </p:spTree>
    <p:extLst>
      <p:ext uri="{BB962C8B-B14F-4D97-AF65-F5344CB8AC3E}">
        <p14:creationId xmlns:p14="http://schemas.microsoft.com/office/powerpoint/2010/main" val="5766745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3C22E55-AF66-3F98-4588-344E768D0DC4}"/>
              </a:ext>
            </a:extLst>
          </p:cNvPr>
          <p:cNvSpPr>
            <a:spLocks noGrp="1"/>
          </p:cNvSpPr>
          <p:nvPr>
            <p:ph idx="1"/>
          </p:nvPr>
        </p:nvSpPr>
        <p:spPr>
          <a:xfrm>
            <a:off x="838200" y="914400"/>
            <a:ext cx="10515600" cy="5262563"/>
          </a:xfrm>
        </p:spPr>
        <p:txBody>
          <a:bodyPr/>
          <a:lstStyle/>
          <a:p>
            <a:pPr marL="0" indent="0" algn="just">
              <a:buNone/>
            </a:pPr>
            <a:r>
              <a:rPr lang="es-ES" dirty="0"/>
              <a:t>Cuando encadenamos promesas resulta más complicado visualmente de entender el código y cuando tenemos muchos pasos o muchos procesos encadenados se hace más compleja la lectura del código.</a:t>
            </a:r>
          </a:p>
          <a:p>
            <a:pPr marL="0" indent="0" algn="just">
              <a:buNone/>
            </a:pPr>
            <a:endParaRPr lang="es-ES" dirty="0"/>
          </a:p>
          <a:p>
            <a:pPr marL="0" indent="0" algn="just">
              <a:buNone/>
            </a:pPr>
            <a:r>
              <a:rPr lang="es-ES" dirty="0"/>
              <a:t>Con </a:t>
            </a:r>
            <a:r>
              <a:rPr lang="es-ES" dirty="0" err="1"/>
              <a:t>async</a:t>
            </a:r>
            <a:r>
              <a:rPr lang="es-ES" dirty="0"/>
              <a:t> </a:t>
            </a:r>
            <a:r>
              <a:rPr lang="es-ES" dirty="0" err="1"/>
              <a:t>await</a:t>
            </a:r>
            <a:r>
              <a:rPr lang="es-ES" dirty="0"/>
              <a:t> escribimos el código como si fuera síncrono. Los procesos asíncronos pueden tomar un tiempo en completarse pero se van a ejecutar antes que la siguientes líneas se ejecuten. El proceso se ejecuta en </a:t>
            </a:r>
            <a:r>
              <a:rPr lang="es-ES" dirty="0" err="1"/>
              <a:t>orden.Las</a:t>
            </a:r>
            <a:r>
              <a:rPr lang="es-ES" dirty="0"/>
              <a:t> funciones asíncronas retornan promesas, por lo que puede llamar al método </a:t>
            </a:r>
            <a:r>
              <a:rPr lang="es-ES" dirty="0" err="1"/>
              <a:t>then</a:t>
            </a:r>
            <a:r>
              <a:rPr lang="es-ES" dirty="0"/>
              <a:t> y al método catch y trabajar con esa promesa que retorna la función asíncrona. </a:t>
            </a:r>
          </a:p>
          <a:p>
            <a:pPr marL="0" indent="0" algn="just">
              <a:buNone/>
            </a:pPr>
            <a:endParaRPr lang="es-ES" dirty="0"/>
          </a:p>
        </p:txBody>
      </p:sp>
      <p:sp>
        <p:nvSpPr>
          <p:cNvPr id="4" name="Marcador de número de diapositiva 3">
            <a:extLst>
              <a:ext uri="{FF2B5EF4-FFF2-40B4-BE49-F238E27FC236}">
                <a16:creationId xmlns:a16="http://schemas.microsoft.com/office/drawing/2014/main" id="{E2F5B788-3B3B-46F1-139B-901BA7911329}"/>
              </a:ext>
            </a:extLst>
          </p:cNvPr>
          <p:cNvSpPr>
            <a:spLocks noGrp="1"/>
          </p:cNvSpPr>
          <p:nvPr>
            <p:ph type="sldNum" sz="quarter" idx="12"/>
          </p:nvPr>
        </p:nvSpPr>
        <p:spPr/>
        <p:txBody>
          <a:bodyPr/>
          <a:lstStyle/>
          <a:p>
            <a:fld id="{1A5952E3-DA43-4FE4-B797-0AD175EBA12D}" type="slidenum">
              <a:rPr lang="es-ES" smtClean="0"/>
              <a:t>106</a:t>
            </a:fld>
            <a:endParaRPr lang="es-ES"/>
          </a:p>
        </p:txBody>
      </p:sp>
      <p:pic>
        <p:nvPicPr>
          <p:cNvPr id="6" name="Imagen 5">
            <a:extLst>
              <a:ext uri="{FF2B5EF4-FFF2-40B4-BE49-F238E27FC236}">
                <a16:creationId xmlns:a16="http://schemas.microsoft.com/office/drawing/2014/main" id="{E18A6C93-EA51-A02E-7CE1-12286DDCFAC8}"/>
              </a:ext>
            </a:extLst>
          </p:cNvPr>
          <p:cNvPicPr>
            <a:picLocks noChangeAspect="1"/>
          </p:cNvPicPr>
          <p:nvPr/>
        </p:nvPicPr>
        <p:blipFill>
          <a:blip r:embed="rId3"/>
          <a:stretch>
            <a:fillRect/>
          </a:stretch>
        </p:blipFill>
        <p:spPr>
          <a:xfrm>
            <a:off x="838200" y="5145088"/>
            <a:ext cx="9793918" cy="1211262"/>
          </a:xfrm>
          <a:prstGeom prst="rect">
            <a:avLst/>
          </a:prstGeom>
        </p:spPr>
      </p:pic>
    </p:spTree>
    <p:extLst>
      <p:ext uri="{BB962C8B-B14F-4D97-AF65-F5344CB8AC3E}">
        <p14:creationId xmlns:p14="http://schemas.microsoft.com/office/powerpoint/2010/main" val="20573428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C8DEB-573E-135F-3967-90749E395F35}"/>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B57FD3AC-3B21-50E1-ABFB-4B87D58584E7}"/>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F2C8BA36-13FA-6C69-182C-681ABD96D70B}"/>
              </a:ext>
            </a:extLst>
          </p:cNvPr>
          <p:cNvSpPr>
            <a:spLocks noGrp="1"/>
          </p:cNvSpPr>
          <p:nvPr>
            <p:ph type="sldNum" sz="quarter" idx="12"/>
          </p:nvPr>
        </p:nvSpPr>
        <p:spPr/>
        <p:txBody>
          <a:bodyPr/>
          <a:lstStyle/>
          <a:p>
            <a:fld id="{1A5952E3-DA43-4FE4-B797-0AD175EBA12D}" type="slidenum">
              <a:rPr lang="es-ES" smtClean="0"/>
              <a:t>107</a:t>
            </a:fld>
            <a:endParaRPr lang="es-ES"/>
          </a:p>
        </p:txBody>
      </p:sp>
      <p:sp>
        <p:nvSpPr>
          <p:cNvPr id="5" name="Rectángulo 4">
            <a:extLst>
              <a:ext uri="{FF2B5EF4-FFF2-40B4-BE49-F238E27FC236}">
                <a16:creationId xmlns:a16="http://schemas.microsoft.com/office/drawing/2014/main" id="{FDAF2E67-8A32-A96C-05EE-1A8F095FA961}"/>
              </a:ext>
            </a:extLst>
          </p:cNvPr>
          <p:cNvSpPr/>
          <p:nvPr/>
        </p:nvSpPr>
        <p:spPr>
          <a:xfrm>
            <a:off x="838200" y="1763713"/>
            <a:ext cx="10877550" cy="3200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sz="2800" dirty="0"/>
              <a:t>     Se puede utilizar JavaScript </a:t>
            </a:r>
            <a:r>
              <a:rPr lang="es-ES" sz="2800" dirty="0" err="1"/>
              <a:t>asícrono</a:t>
            </a:r>
            <a:r>
              <a:rPr lang="es-ES" sz="2800" dirty="0"/>
              <a:t> tanto en desarrollo back-</a:t>
            </a:r>
            <a:r>
              <a:rPr lang="es-ES" sz="2800" dirty="0" err="1"/>
              <a:t>end</a:t>
            </a:r>
            <a:r>
              <a:rPr lang="es-ES" sz="2800" dirty="0"/>
              <a:t> </a:t>
            </a:r>
          </a:p>
          <a:p>
            <a:pPr algn="just"/>
            <a:r>
              <a:rPr lang="es-ES" sz="2800" dirty="0"/>
              <a:t>     como en desarrollo </a:t>
            </a:r>
            <a:r>
              <a:rPr lang="es-ES" sz="2800" dirty="0" err="1"/>
              <a:t>front-end</a:t>
            </a:r>
            <a:r>
              <a:rPr lang="es-ES" sz="2800" dirty="0"/>
              <a:t> , es una herramienta muy útil para</a:t>
            </a:r>
          </a:p>
          <a:p>
            <a:pPr algn="just"/>
            <a:r>
              <a:rPr lang="es-ES" sz="2800" dirty="0"/>
              <a:t>     desarrollar aplicaciones web </a:t>
            </a:r>
          </a:p>
        </p:txBody>
      </p:sp>
    </p:spTree>
    <p:extLst>
      <p:ext uri="{BB962C8B-B14F-4D97-AF65-F5344CB8AC3E}">
        <p14:creationId xmlns:p14="http://schemas.microsoft.com/office/powerpoint/2010/main" val="24855714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812BD1-1C15-70E8-9433-2CB2B9D221C0}"/>
              </a:ext>
            </a:extLst>
          </p:cNvPr>
          <p:cNvSpPr>
            <a:spLocks noGrp="1"/>
          </p:cNvSpPr>
          <p:nvPr>
            <p:ph type="title"/>
          </p:nvPr>
        </p:nvSpPr>
        <p:spPr/>
        <p:txBody>
          <a:bodyPr/>
          <a:lstStyle/>
          <a:p>
            <a:r>
              <a:rPr lang="es-ES" dirty="0"/>
              <a:t>Ejercicios</a:t>
            </a:r>
          </a:p>
        </p:txBody>
      </p:sp>
      <p:sp>
        <p:nvSpPr>
          <p:cNvPr id="3" name="Marcador de contenido 2">
            <a:extLst>
              <a:ext uri="{FF2B5EF4-FFF2-40B4-BE49-F238E27FC236}">
                <a16:creationId xmlns:a16="http://schemas.microsoft.com/office/drawing/2014/main" id="{DB507157-C4DA-76EE-D283-4DC6003AB18A}"/>
              </a:ext>
            </a:extLst>
          </p:cNvPr>
          <p:cNvSpPr>
            <a:spLocks noGrp="1"/>
          </p:cNvSpPr>
          <p:nvPr>
            <p:ph idx="1"/>
          </p:nvPr>
        </p:nvSpPr>
        <p:spPr/>
        <p:txBody>
          <a:bodyPr/>
          <a:lstStyle/>
          <a:p>
            <a:pPr marL="0" indent="0" algn="just">
              <a:buNone/>
            </a:pPr>
            <a:r>
              <a:rPr lang="es-ES" dirty="0"/>
              <a:t>Realizar una función que genere un número </a:t>
            </a:r>
            <a:r>
              <a:rPr lang="es-ES" dirty="0" err="1"/>
              <a:t>random</a:t>
            </a:r>
            <a:r>
              <a:rPr lang="es-ES" dirty="0"/>
              <a:t> entre 0 y 10, cuando el número sea menor o igual 5 la promesa debe ser resuelta, caso contrario debe ser rechazada. Indicar los resultados.</a:t>
            </a:r>
          </a:p>
        </p:txBody>
      </p:sp>
      <p:sp>
        <p:nvSpPr>
          <p:cNvPr id="4" name="Marcador de número de diapositiva 3">
            <a:extLst>
              <a:ext uri="{FF2B5EF4-FFF2-40B4-BE49-F238E27FC236}">
                <a16:creationId xmlns:a16="http://schemas.microsoft.com/office/drawing/2014/main" id="{D2A2CBEC-E49D-CF27-DD7D-D9CF493EA422}"/>
              </a:ext>
            </a:extLst>
          </p:cNvPr>
          <p:cNvSpPr>
            <a:spLocks noGrp="1"/>
          </p:cNvSpPr>
          <p:nvPr>
            <p:ph type="sldNum" sz="quarter" idx="12"/>
          </p:nvPr>
        </p:nvSpPr>
        <p:spPr/>
        <p:txBody>
          <a:bodyPr/>
          <a:lstStyle/>
          <a:p>
            <a:fld id="{1A5952E3-DA43-4FE4-B797-0AD175EBA12D}" type="slidenum">
              <a:rPr lang="es-ES" smtClean="0"/>
              <a:t>108</a:t>
            </a:fld>
            <a:endParaRPr lang="es-ES"/>
          </a:p>
        </p:txBody>
      </p:sp>
    </p:spTree>
    <p:extLst>
      <p:ext uri="{BB962C8B-B14F-4D97-AF65-F5344CB8AC3E}">
        <p14:creationId xmlns:p14="http://schemas.microsoft.com/office/powerpoint/2010/main" val="26347245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51D04F-2060-4927-B510-76F904233039}"/>
              </a:ext>
            </a:extLst>
          </p:cNvPr>
          <p:cNvSpPr>
            <a:spLocks noGrp="1"/>
          </p:cNvSpPr>
          <p:nvPr>
            <p:ph type="ctrTitle"/>
          </p:nvPr>
        </p:nvSpPr>
        <p:spPr>
          <a:xfrm>
            <a:off x="1524000" y="1122363"/>
            <a:ext cx="9144000" cy="1853643"/>
          </a:xfrm>
        </p:spPr>
        <p:txBody>
          <a:bodyPr/>
          <a:lstStyle/>
          <a:p>
            <a:r>
              <a:rPr lang="es-ES" dirty="0"/>
              <a:t>Módulo 5. </a:t>
            </a:r>
            <a:r>
              <a:rPr lang="es-ES" dirty="0" err="1"/>
              <a:t>Node</a:t>
            </a:r>
            <a:r>
              <a:rPr lang="es-ES" dirty="0"/>
              <a:t> </a:t>
            </a:r>
            <a:r>
              <a:rPr lang="es-ES" dirty="0" err="1"/>
              <a:t>js</a:t>
            </a:r>
            <a:r>
              <a:rPr lang="es-ES" dirty="0"/>
              <a:t> y Express</a:t>
            </a:r>
          </a:p>
        </p:txBody>
      </p:sp>
      <p:sp>
        <p:nvSpPr>
          <p:cNvPr id="3" name="Subtítulo 2">
            <a:extLst>
              <a:ext uri="{FF2B5EF4-FFF2-40B4-BE49-F238E27FC236}">
                <a16:creationId xmlns:a16="http://schemas.microsoft.com/office/drawing/2014/main" id="{17922223-2597-4E3E-AF3E-66D7E6214DED}"/>
              </a:ext>
            </a:extLst>
          </p:cNvPr>
          <p:cNvSpPr>
            <a:spLocks noGrp="1"/>
          </p:cNvSpPr>
          <p:nvPr>
            <p:ph type="subTitle" idx="1"/>
          </p:nvPr>
        </p:nvSpPr>
        <p:spPr>
          <a:xfrm>
            <a:off x="1524000" y="5102859"/>
            <a:ext cx="10627056" cy="1569660"/>
          </a:xfrm>
        </p:spPr>
        <p:txBody>
          <a:bodyPr>
            <a:normAutofit/>
          </a:bodyPr>
          <a:lstStyle/>
          <a:p>
            <a:pPr algn="l"/>
            <a:r>
              <a:rPr lang="es-ES" sz="2000" dirty="0"/>
              <a:t>Recursos:</a:t>
            </a:r>
          </a:p>
          <a:p>
            <a:pPr algn="l"/>
            <a:r>
              <a:rPr lang="en-US" sz="1600" dirty="0"/>
              <a:t>[Node.js Official Documentation](</a:t>
            </a:r>
            <a:r>
              <a:rPr lang="en-US" sz="1600" dirty="0">
                <a:hlinkClick r:id="rId3"/>
              </a:rPr>
              <a:t>https://nodejs.org/en/docs/</a:t>
            </a:r>
            <a:r>
              <a:rPr lang="en-US" sz="1600" dirty="0"/>
              <a:t>)</a:t>
            </a:r>
            <a:endParaRPr lang="es-ES" sz="2000" dirty="0"/>
          </a:p>
          <a:p>
            <a:pPr algn="l"/>
            <a:r>
              <a:rPr lang="es-ES" sz="1600" dirty="0"/>
              <a:t>[Express.js </a:t>
            </a:r>
            <a:r>
              <a:rPr lang="es-ES" sz="1600" dirty="0" err="1"/>
              <a:t>Documentation</a:t>
            </a:r>
            <a:r>
              <a:rPr lang="es-ES" sz="1600" dirty="0"/>
              <a:t>](https://expressjs.com/)</a:t>
            </a:r>
          </a:p>
          <a:p>
            <a:pPr algn="l"/>
            <a:r>
              <a:rPr lang="es-ES" sz="2000" dirty="0"/>
              <a:t>https://www.youtube.com/watch?v=1hpc70_OoAg</a:t>
            </a:r>
          </a:p>
        </p:txBody>
      </p:sp>
      <p:sp>
        <p:nvSpPr>
          <p:cNvPr id="5" name="CuadroTexto 4">
            <a:extLst>
              <a:ext uri="{FF2B5EF4-FFF2-40B4-BE49-F238E27FC236}">
                <a16:creationId xmlns:a16="http://schemas.microsoft.com/office/drawing/2014/main" id="{C2989817-3BD6-4050-8ABF-F838C2E7A286}"/>
              </a:ext>
            </a:extLst>
          </p:cNvPr>
          <p:cNvSpPr txBox="1"/>
          <p:nvPr/>
        </p:nvSpPr>
        <p:spPr>
          <a:xfrm>
            <a:off x="1524000" y="3881994"/>
            <a:ext cx="9531927" cy="1200329"/>
          </a:xfrm>
          <a:prstGeom prst="rect">
            <a:avLst/>
          </a:prstGeom>
          <a:noFill/>
        </p:spPr>
        <p:txBody>
          <a:bodyPr wrap="square" rtlCol="0">
            <a:spAutoFit/>
          </a:bodyPr>
          <a:lstStyle/>
          <a:p>
            <a:pPr algn="ctr"/>
            <a:r>
              <a:rPr lang="es-ES" sz="2400" dirty="0"/>
              <a:t>Objetivos: Introducción al desarrollo web </a:t>
            </a:r>
            <a:r>
              <a:rPr lang="es-ES" sz="2400" dirty="0" err="1"/>
              <a:t>backend</a:t>
            </a:r>
            <a:r>
              <a:rPr lang="es-ES" sz="2400" dirty="0"/>
              <a:t> con Node.js y Express</a:t>
            </a:r>
          </a:p>
          <a:p>
            <a:pPr algn="ctr"/>
            <a:r>
              <a:rPr lang="es-ES" sz="2400" dirty="0"/>
              <a:t>Tema II: Promesas</a:t>
            </a:r>
          </a:p>
          <a:p>
            <a:pPr algn="ctr"/>
            <a:endParaRPr lang="es-ES" sz="2400" dirty="0"/>
          </a:p>
        </p:txBody>
      </p:sp>
      <p:sp>
        <p:nvSpPr>
          <p:cNvPr id="6" name="Marcador de número de diapositiva 5">
            <a:extLst>
              <a:ext uri="{FF2B5EF4-FFF2-40B4-BE49-F238E27FC236}">
                <a16:creationId xmlns:a16="http://schemas.microsoft.com/office/drawing/2014/main" id="{0AA73E69-B78C-4A2C-BE62-C69565373922}"/>
              </a:ext>
            </a:extLst>
          </p:cNvPr>
          <p:cNvSpPr>
            <a:spLocks noGrp="1"/>
          </p:cNvSpPr>
          <p:nvPr>
            <p:ph type="sldNum" sz="quarter" idx="12"/>
          </p:nvPr>
        </p:nvSpPr>
        <p:spPr/>
        <p:txBody>
          <a:bodyPr/>
          <a:lstStyle/>
          <a:p>
            <a:fld id="{1A5952E3-DA43-4FE4-B797-0AD175EBA12D}" type="slidenum">
              <a:rPr lang="es-ES" smtClean="0"/>
              <a:t>109</a:t>
            </a:fld>
            <a:endParaRPr lang="es-ES"/>
          </a:p>
        </p:txBody>
      </p:sp>
      <p:pic>
        <p:nvPicPr>
          <p:cNvPr id="7" name="Imagen 6">
            <a:extLst>
              <a:ext uri="{FF2B5EF4-FFF2-40B4-BE49-F238E27FC236}">
                <a16:creationId xmlns:a16="http://schemas.microsoft.com/office/drawing/2014/main" id="{F73E21C1-CCE9-4F12-8794-BD422D0538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1227" y="40944"/>
            <a:ext cx="1349829" cy="1345584"/>
          </a:xfrm>
          <a:prstGeom prst="rect">
            <a:avLst/>
          </a:prstGeom>
        </p:spPr>
      </p:pic>
      <p:sp>
        <p:nvSpPr>
          <p:cNvPr id="4" name="AutoShape 2" descr="Papel El Gran Libro De Angular">
            <a:hlinkClick r:id="rId5" tooltip="El Gran Libro De Angular"/>
            <a:extLst>
              <a:ext uri="{FF2B5EF4-FFF2-40B4-BE49-F238E27FC236}">
                <a16:creationId xmlns:a16="http://schemas.microsoft.com/office/drawing/2014/main" id="{ABADDC1D-487C-085F-1527-1E12BA94A34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4" descr="Papel El Gran Libro De Angular">
            <a:hlinkClick r:id="rId5" tooltip="El Gran Libro De Angular"/>
            <a:extLst>
              <a:ext uri="{FF2B5EF4-FFF2-40B4-BE49-F238E27FC236}">
                <a16:creationId xmlns:a16="http://schemas.microsoft.com/office/drawing/2014/main" id="{BFDF028A-AA61-2397-8A00-59A8C391893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3068149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444E0F-4880-9B13-C504-90BDC94D0220}"/>
              </a:ext>
            </a:extLst>
          </p:cNvPr>
          <p:cNvSpPr>
            <a:spLocks noGrp="1"/>
          </p:cNvSpPr>
          <p:nvPr>
            <p:ph type="title"/>
          </p:nvPr>
        </p:nvSpPr>
        <p:spPr/>
        <p:txBody>
          <a:bodyPr/>
          <a:lstStyle/>
          <a:p>
            <a:r>
              <a:rPr lang="en-US" dirty="0" err="1"/>
              <a:t>Ejecutar</a:t>
            </a:r>
            <a:r>
              <a:rPr lang="en-US" dirty="0"/>
              <a:t> </a:t>
            </a:r>
            <a:r>
              <a:rPr lang="en-US" dirty="0" err="1"/>
              <a:t>el</a:t>
            </a:r>
            <a:r>
              <a:rPr lang="en-US" dirty="0"/>
              <a:t> commando </a:t>
            </a:r>
            <a:r>
              <a:rPr lang="en-US" dirty="0" err="1"/>
              <a:t>npm</a:t>
            </a:r>
            <a:r>
              <a:rPr lang="en-US" dirty="0"/>
              <a:t> </a:t>
            </a:r>
            <a:r>
              <a:rPr lang="en-US" dirty="0" err="1"/>
              <a:t>init</a:t>
            </a:r>
            <a:br>
              <a:rPr lang="es-ES" dirty="0"/>
            </a:br>
            <a:endParaRPr lang="es-ES" dirty="0"/>
          </a:p>
        </p:txBody>
      </p:sp>
      <p:sp>
        <p:nvSpPr>
          <p:cNvPr id="3" name="Marcador de contenido 2">
            <a:extLst>
              <a:ext uri="{FF2B5EF4-FFF2-40B4-BE49-F238E27FC236}">
                <a16:creationId xmlns:a16="http://schemas.microsoft.com/office/drawing/2014/main" id="{D3A27353-55A4-D311-E980-5287D195791E}"/>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63B33376-F9E4-7229-4D23-9564F7F35290}"/>
              </a:ext>
            </a:extLst>
          </p:cNvPr>
          <p:cNvSpPr>
            <a:spLocks noGrp="1"/>
          </p:cNvSpPr>
          <p:nvPr>
            <p:ph type="sldNum" sz="quarter" idx="12"/>
          </p:nvPr>
        </p:nvSpPr>
        <p:spPr/>
        <p:txBody>
          <a:bodyPr/>
          <a:lstStyle/>
          <a:p>
            <a:fld id="{1A5952E3-DA43-4FE4-B797-0AD175EBA12D}" type="slidenum">
              <a:rPr lang="es-ES" smtClean="0"/>
              <a:t>11</a:t>
            </a:fld>
            <a:endParaRPr lang="es-ES"/>
          </a:p>
        </p:txBody>
      </p:sp>
      <p:pic>
        <p:nvPicPr>
          <p:cNvPr id="6" name="Imagen 5">
            <a:extLst>
              <a:ext uri="{FF2B5EF4-FFF2-40B4-BE49-F238E27FC236}">
                <a16:creationId xmlns:a16="http://schemas.microsoft.com/office/drawing/2014/main" id="{2701F6D9-BC40-7191-A789-61993F20243B}"/>
              </a:ext>
            </a:extLst>
          </p:cNvPr>
          <p:cNvPicPr>
            <a:picLocks noChangeAspect="1"/>
          </p:cNvPicPr>
          <p:nvPr/>
        </p:nvPicPr>
        <p:blipFill>
          <a:blip r:embed="rId2"/>
          <a:stretch>
            <a:fillRect/>
          </a:stretch>
        </p:blipFill>
        <p:spPr>
          <a:xfrm>
            <a:off x="713510" y="1330325"/>
            <a:ext cx="9848850" cy="5391150"/>
          </a:xfrm>
          <a:prstGeom prst="rect">
            <a:avLst/>
          </a:prstGeom>
        </p:spPr>
      </p:pic>
      <p:sp>
        <p:nvSpPr>
          <p:cNvPr id="7" name="Rectángulo 6">
            <a:extLst>
              <a:ext uri="{FF2B5EF4-FFF2-40B4-BE49-F238E27FC236}">
                <a16:creationId xmlns:a16="http://schemas.microsoft.com/office/drawing/2014/main" id="{C1CF1112-04BC-7BDD-7100-826BE8802680}"/>
              </a:ext>
            </a:extLst>
          </p:cNvPr>
          <p:cNvSpPr/>
          <p:nvPr/>
        </p:nvSpPr>
        <p:spPr>
          <a:xfrm>
            <a:off x="713510" y="3768436"/>
            <a:ext cx="5174672" cy="2286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07182543-66C0-E988-B143-D2DD4EB7C027}"/>
              </a:ext>
            </a:extLst>
          </p:cNvPr>
          <p:cNvSpPr txBox="1"/>
          <p:nvPr/>
        </p:nvSpPr>
        <p:spPr>
          <a:xfrm>
            <a:off x="6096000" y="4516582"/>
            <a:ext cx="3879973" cy="369332"/>
          </a:xfrm>
          <a:prstGeom prst="rect">
            <a:avLst/>
          </a:prstGeom>
          <a:noFill/>
        </p:spPr>
        <p:txBody>
          <a:bodyPr wrap="none" rtlCol="0">
            <a:spAutoFit/>
          </a:bodyPr>
          <a:lstStyle/>
          <a:p>
            <a:r>
              <a:rPr lang="en-US" dirty="0" err="1">
                <a:solidFill>
                  <a:srgbClr val="FF0000"/>
                </a:solidFill>
              </a:rPr>
              <a:t>Muestra</a:t>
            </a:r>
            <a:r>
              <a:rPr lang="en-US" dirty="0">
                <a:solidFill>
                  <a:srgbClr val="FF0000"/>
                </a:solidFill>
              </a:rPr>
              <a:t> </a:t>
            </a:r>
            <a:r>
              <a:rPr lang="en-US" dirty="0" err="1">
                <a:solidFill>
                  <a:srgbClr val="FF0000"/>
                </a:solidFill>
              </a:rPr>
              <a:t>una</a:t>
            </a:r>
            <a:r>
              <a:rPr lang="en-US" dirty="0">
                <a:solidFill>
                  <a:srgbClr val="FF0000"/>
                </a:solidFill>
              </a:rPr>
              <a:t> vista previa del </a:t>
            </a:r>
            <a:r>
              <a:rPr lang="en-US" dirty="0" err="1">
                <a:solidFill>
                  <a:srgbClr val="FF0000"/>
                </a:solidFill>
              </a:rPr>
              <a:t>resultado</a:t>
            </a:r>
            <a:r>
              <a:rPr lang="en-US" dirty="0">
                <a:solidFill>
                  <a:srgbClr val="FF0000"/>
                </a:solidFill>
              </a:rPr>
              <a:t>.</a:t>
            </a:r>
          </a:p>
        </p:txBody>
      </p:sp>
    </p:spTree>
    <p:extLst>
      <p:ext uri="{BB962C8B-B14F-4D97-AF65-F5344CB8AC3E}">
        <p14:creationId xmlns:p14="http://schemas.microsoft.com/office/powerpoint/2010/main" val="3265146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71E031-6556-93C0-6F26-BBEB0D094927}"/>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8EB6EEA7-393D-FED0-FC01-DB124F06F96E}"/>
              </a:ext>
            </a:extLst>
          </p:cNvPr>
          <p:cNvSpPr>
            <a:spLocks noGrp="1"/>
          </p:cNvSpPr>
          <p:nvPr>
            <p:ph idx="1"/>
          </p:nvPr>
        </p:nvSpPr>
        <p:spPr>
          <a:xfrm>
            <a:off x="838200" y="4851399"/>
            <a:ext cx="10515600" cy="1325564"/>
          </a:xfrm>
        </p:spPr>
        <p:txBody>
          <a:bodyPr>
            <a:normAutofit/>
          </a:bodyPr>
          <a:lstStyle/>
          <a:p>
            <a:pPr marL="0" indent="0" algn="just">
              <a:buNone/>
            </a:pPr>
            <a:r>
              <a:rPr lang="en-US" sz="2400" dirty="0" err="1"/>
              <a:t>Vemos</a:t>
            </a:r>
            <a:r>
              <a:rPr lang="en-US" sz="2400" dirty="0"/>
              <a:t> </a:t>
            </a:r>
            <a:r>
              <a:rPr lang="en-US" sz="2400" dirty="0" err="1"/>
              <a:t>el</a:t>
            </a:r>
            <a:r>
              <a:rPr lang="en-US" sz="2400" dirty="0"/>
              <a:t> </a:t>
            </a:r>
            <a:r>
              <a:rPr lang="en-US" sz="2400" dirty="0" err="1"/>
              <a:t>contenido</a:t>
            </a:r>
            <a:r>
              <a:rPr lang="en-US" sz="2400" dirty="0"/>
              <a:t> que se </a:t>
            </a:r>
            <a:r>
              <a:rPr lang="en-US" sz="2400" dirty="0" err="1"/>
              <a:t>mostró</a:t>
            </a:r>
            <a:r>
              <a:rPr lang="en-US" sz="2400" dirty="0"/>
              <a:t> </a:t>
            </a:r>
            <a:r>
              <a:rPr lang="en-US" sz="2400" dirty="0" err="1"/>
              <a:t>anteriormente</a:t>
            </a:r>
            <a:r>
              <a:rPr lang="en-US" sz="2400" dirty="0"/>
              <a:t> </a:t>
            </a:r>
            <a:r>
              <a:rPr lang="en-US" sz="2400" dirty="0" err="1"/>
              <a:t>en</a:t>
            </a:r>
            <a:r>
              <a:rPr lang="en-US" sz="2400" dirty="0"/>
              <a:t> la vista previa. La </a:t>
            </a:r>
            <a:r>
              <a:rPr lang="en-US" sz="2400" dirty="0" err="1"/>
              <a:t>sintaxis</a:t>
            </a:r>
            <a:r>
              <a:rPr lang="en-US" sz="2400" dirty="0"/>
              <a:t> es </a:t>
            </a:r>
            <a:r>
              <a:rPr lang="en-US" sz="2400" dirty="0" err="1"/>
              <a:t>muy</a:t>
            </a:r>
            <a:r>
              <a:rPr lang="en-US" sz="2400" dirty="0"/>
              <a:t> similar a la </a:t>
            </a:r>
            <a:r>
              <a:rPr lang="en-US" sz="2400" dirty="0" err="1"/>
              <a:t>declaración</a:t>
            </a:r>
            <a:r>
              <a:rPr lang="en-US" sz="2400" dirty="0"/>
              <a:t> de un </a:t>
            </a:r>
            <a:r>
              <a:rPr lang="en-US" sz="2400" dirty="0" err="1"/>
              <a:t>objeto</a:t>
            </a:r>
            <a:r>
              <a:rPr lang="en-US" sz="2400" dirty="0"/>
              <a:t> </a:t>
            </a:r>
            <a:r>
              <a:rPr lang="en-US" sz="2400" dirty="0" err="1"/>
              <a:t>en</a:t>
            </a:r>
            <a:r>
              <a:rPr lang="en-US" sz="2400" dirty="0"/>
              <a:t> JavaScript. La </a:t>
            </a:r>
            <a:r>
              <a:rPr lang="en-US" sz="2400" dirty="0" err="1"/>
              <a:t>información</a:t>
            </a:r>
            <a:r>
              <a:rPr lang="en-US" sz="2400" dirty="0"/>
              <a:t> que se escribe </a:t>
            </a:r>
            <a:r>
              <a:rPr lang="en-US" sz="2400" dirty="0" err="1"/>
              <a:t>en</a:t>
            </a:r>
            <a:r>
              <a:rPr lang="en-US" sz="2400" dirty="0"/>
              <a:t> </a:t>
            </a:r>
            <a:r>
              <a:rPr lang="en-US" sz="2400" dirty="0" err="1"/>
              <a:t>el</a:t>
            </a:r>
            <a:r>
              <a:rPr lang="en-US" sz="2400" dirty="0"/>
              <a:t> terminal no es </a:t>
            </a:r>
            <a:r>
              <a:rPr lang="en-US" sz="2400" dirty="0" err="1"/>
              <a:t>definitiva</a:t>
            </a:r>
            <a:r>
              <a:rPr lang="en-US" sz="2400" dirty="0"/>
              <a:t>, </a:t>
            </a:r>
            <a:r>
              <a:rPr lang="en-US" sz="2400" dirty="0" err="1"/>
              <a:t>pues</a:t>
            </a:r>
            <a:r>
              <a:rPr lang="en-US" sz="2400" dirty="0"/>
              <a:t> </a:t>
            </a:r>
            <a:r>
              <a:rPr lang="en-US" sz="2400" dirty="0" err="1"/>
              <a:t>podemos</a:t>
            </a:r>
            <a:r>
              <a:rPr lang="en-US" sz="2400" dirty="0"/>
              <a:t> </a:t>
            </a:r>
            <a:r>
              <a:rPr lang="en-US" sz="2400" dirty="0" err="1"/>
              <a:t>modificar</a:t>
            </a:r>
            <a:r>
              <a:rPr lang="en-US" sz="2400" dirty="0"/>
              <a:t> </a:t>
            </a:r>
            <a:r>
              <a:rPr lang="en-US" sz="2400" dirty="0" err="1"/>
              <a:t>el</a:t>
            </a:r>
            <a:r>
              <a:rPr lang="en-US" sz="2400" dirty="0"/>
              <a:t> </a:t>
            </a:r>
            <a:r>
              <a:rPr lang="en-US" sz="2400" dirty="0" err="1"/>
              <a:t>archivo</a:t>
            </a:r>
            <a:r>
              <a:rPr lang="en-US" sz="2400" dirty="0"/>
              <a:t>.</a:t>
            </a:r>
          </a:p>
          <a:p>
            <a:pPr marL="0" indent="0" algn="just">
              <a:buNone/>
            </a:pPr>
            <a:endParaRPr lang="es-ES" sz="2400" dirty="0"/>
          </a:p>
        </p:txBody>
      </p:sp>
      <p:sp>
        <p:nvSpPr>
          <p:cNvPr id="4" name="Marcador de número de diapositiva 3">
            <a:extLst>
              <a:ext uri="{FF2B5EF4-FFF2-40B4-BE49-F238E27FC236}">
                <a16:creationId xmlns:a16="http://schemas.microsoft.com/office/drawing/2014/main" id="{C793A6A2-9E9B-05DC-2191-0C74C81F2EE3}"/>
              </a:ext>
            </a:extLst>
          </p:cNvPr>
          <p:cNvSpPr>
            <a:spLocks noGrp="1"/>
          </p:cNvSpPr>
          <p:nvPr>
            <p:ph type="sldNum" sz="quarter" idx="12"/>
          </p:nvPr>
        </p:nvSpPr>
        <p:spPr/>
        <p:txBody>
          <a:bodyPr/>
          <a:lstStyle/>
          <a:p>
            <a:fld id="{1A5952E3-DA43-4FE4-B797-0AD175EBA12D}" type="slidenum">
              <a:rPr lang="es-ES" smtClean="0"/>
              <a:t>12</a:t>
            </a:fld>
            <a:endParaRPr lang="es-ES"/>
          </a:p>
        </p:txBody>
      </p:sp>
      <p:pic>
        <p:nvPicPr>
          <p:cNvPr id="8" name="Imagen 7">
            <a:extLst>
              <a:ext uri="{FF2B5EF4-FFF2-40B4-BE49-F238E27FC236}">
                <a16:creationId xmlns:a16="http://schemas.microsoft.com/office/drawing/2014/main" id="{F1F5A3EA-B315-D93C-E834-ABE0DF9B612D}"/>
              </a:ext>
            </a:extLst>
          </p:cNvPr>
          <p:cNvPicPr>
            <a:picLocks noChangeAspect="1"/>
          </p:cNvPicPr>
          <p:nvPr/>
        </p:nvPicPr>
        <p:blipFill>
          <a:blip r:embed="rId2"/>
          <a:stretch>
            <a:fillRect/>
          </a:stretch>
        </p:blipFill>
        <p:spPr>
          <a:xfrm>
            <a:off x="838200" y="854219"/>
            <a:ext cx="8867775" cy="3467100"/>
          </a:xfrm>
          <a:prstGeom prst="rect">
            <a:avLst/>
          </a:prstGeom>
        </p:spPr>
      </p:pic>
      <p:sp>
        <p:nvSpPr>
          <p:cNvPr id="9" name="CuadroTexto 8">
            <a:extLst>
              <a:ext uri="{FF2B5EF4-FFF2-40B4-BE49-F238E27FC236}">
                <a16:creationId xmlns:a16="http://schemas.microsoft.com/office/drawing/2014/main" id="{4E4CFD10-DDA9-F621-A6A6-2C7B9CC4697E}"/>
              </a:ext>
            </a:extLst>
          </p:cNvPr>
          <p:cNvSpPr txBox="1"/>
          <p:nvPr/>
        </p:nvSpPr>
        <p:spPr>
          <a:xfrm>
            <a:off x="6096000" y="1847850"/>
            <a:ext cx="184731" cy="369332"/>
          </a:xfrm>
          <a:prstGeom prst="rect">
            <a:avLst/>
          </a:prstGeom>
          <a:noFill/>
        </p:spPr>
        <p:txBody>
          <a:bodyPr wrap="none" rtlCol="0">
            <a:spAutoFit/>
          </a:bodyPr>
          <a:lstStyle/>
          <a:p>
            <a:endParaRPr lang="es-ES" dirty="0"/>
          </a:p>
        </p:txBody>
      </p:sp>
    </p:spTree>
    <p:extLst>
      <p:ext uri="{BB962C8B-B14F-4D97-AF65-F5344CB8AC3E}">
        <p14:creationId xmlns:p14="http://schemas.microsoft.com/office/powerpoint/2010/main" val="644150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4AB782-E515-6B92-52B8-CD9150877D93}"/>
              </a:ext>
            </a:extLst>
          </p:cNvPr>
          <p:cNvSpPr>
            <a:spLocks noGrp="1"/>
          </p:cNvSpPr>
          <p:nvPr>
            <p:ph type="title"/>
          </p:nvPr>
        </p:nvSpPr>
        <p:spPr/>
        <p:txBody>
          <a:bodyPr/>
          <a:lstStyle/>
          <a:p>
            <a:r>
              <a:rPr lang="es-ES" dirty="0" err="1"/>
              <a:t>npm</a:t>
            </a:r>
            <a:r>
              <a:rPr lang="es-ES" dirty="0"/>
              <a:t> </a:t>
            </a:r>
            <a:r>
              <a:rPr lang="es-ES" dirty="0" err="1"/>
              <a:t>init</a:t>
            </a:r>
            <a:r>
              <a:rPr lang="es-ES" dirty="0"/>
              <a:t> --yes</a:t>
            </a:r>
          </a:p>
        </p:txBody>
      </p:sp>
      <p:sp>
        <p:nvSpPr>
          <p:cNvPr id="3" name="Marcador de contenido 2">
            <a:extLst>
              <a:ext uri="{FF2B5EF4-FFF2-40B4-BE49-F238E27FC236}">
                <a16:creationId xmlns:a16="http://schemas.microsoft.com/office/drawing/2014/main" id="{D2141349-6909-F512-7983-590DB2BA22F8}"/>
              </a:ext>
            </a:extLst>
          </p:cNvPr>
          <p:cNvSpPr>
            <a:spLocks noGrp="1"/>
          </p:cNvSpPr>
          <p:nvPr>
            <p:ph idx="1"/>
          </p:nvPr>
        </p:nvSpPr>
        <p:spPr/>
        <p:txBody>
          <a:bodyPr/>
          <a:lstStyle/>
          <a:p>
            <a:pPr marL="0" indent="0">
              <a:buNone/>
            </a:pPr>
            <a:r>
              <a:rPr lang="es-ES" dirty="0"/>
              <a:t>Con este comando creamos un archivo </a:t>
            </a:r>
            <a:r>
              <a:rPr lang="es-ES" dirty="0" err="1"/>
              <a:t>package.json</a:t>
            </a:r>
            <a:r>
              <a:rPr lang="es-ES" dirty="0"/>
              <a:t> con todos los valores por defecto que luego podemos modificar. </a:t>
            </a:r>
          </a:p>
        </p:txBody>
      </p:sp>
      <p:sp>
        <p:nvSpPr>
          <p:cNvPr id="4" name="Marcador de número de diapositiva 3">
            <a:extLst>
              <a:ext uri="{FF2B5EF4-FFF2-40B4-BE49-F238E27FC236}">
                <a16:creationId xmlns:a16="http://schemas.microsoft.com/office/drawing/2014/main" id="{FC7AAB74-5438-ACE3-95A5-508EDAEE6F2A}"/>
              </a:ext>
            </a:extLst>
          </p:cNvPr>
          <p:cNvSpPr>
            <a:spLocks noGrp="1"/>
          </p:cNvSpPr>
          <p:nvPr>
            <p:ph type="sldNum" sz="quarter" idx="12"/>
          </p:nvPr>
        </p:nvSpPr>
        <p:spPr/>
        <p:txBody>
          <a:bodyPr/>
          <a:lstStyle/>
          <a:p>
            <a:fld id="{1A5952E3-DA43-4FE4-B797-0AD175EBA12D}" type="slidenum">
              <a:rPr lang="es-ES" smtClean="0"/>
              <a:t>13</a:t>
            </a:fld>
            <a:endParaRPr lang="es-ES"/>
          </a:p>
        </p:txBody>
      </p:sp>
      <p:pic>
        <p:nvPicPr>
          <p:cNvPr id="6" name="Imagen 5">
            <a:extLst>
              <a:ext uri="{FF2B5EF4-FFF2-40B4-BE49-F238E27FC236}">
                <a16:creationId xmlns:a16="http://schemas.microsoft.com/office/drawing/2014/main" id="{069883F1-8A9E-E23C-032E-93F905C31880}"/>
              </a:ext>
            </a:extLst>
          </p:cNvPr>
          <p:cNvPicPr>
            <a:picLocks noChangeAspect="1"/>
          </p:cNvPicPr>
          <p:nvPr/>
        </p:nvPicPr>
        <p:blipFill>
          <a:blip r:embed="rId2"/>
          <a:stretch>
            <a:fillRect/>
          </a:stretch>
        </p:blipFill>
        <p:spPr>
          <a:xfrm>
            <a:off x="838200" y="2841625"/>
            <a:ext cx="8782050" cy="3514725"/>
          </a:xfrm>
          <a:prstGeom prst="rect">
            <a:avLst/>
          </a:prstGeom>
        </p:spPr>
      </p:pic>
    </p:spTree>
    <p:extLst>
      <p:ext uri="{BB962C8B-B14F-4D97-AF65-F5344CB8AC3E}">
        <p14:creationId xmlns:p14="http://schemas.microsoft.com/office/powerpoint/2010/main" val="664846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358E30-F369-DE29-1C8D-F8D8F12D43E3}"/>
              </a:ext>
            </a:extLst>
          </p:cNvPr>
          <p:cNvSpPr>
            <a:spLocks noGrp="1"/>
          </p:cNvSpPr>
          <p:nvPr>
            <p:ph type="title"/>
          </p:nvPr>
        </p:nvSpPr>
        <p:spPr/>
        <p:txBody>
          <a:bodyPr/>
          <a:lstStyle/>
          <a:p>
            <a:endParaRPr lang="es-ES" dirty="0"/>
          </a:p>
        </p:txBody>
      </p:sp>
      <p:sp>
        <p:nvSpPr>
          <p:cNvPr id="3" name="Marcador de contenido 2">
            <a:extLst>
              <a:ext uri="{FF2B5EF4-FFF2-40B4-BE49-F238E27FC236}">
                <a16:creationId xmlns:a16="http://schemas.microsoft.com/office/drawing/2014/main" id="{9BF3A59B-2198-4939-55BF-EE9D0ED946C8}"/>
              </a:ext>
            </a:extLst>
          </p:cNvPr>
          <p:cNvSpPr>
            <a:spLocks noGrp="1"/>
          </p:cNvSpPr>
          <p:nvPr>
            <p:ph idx="1"/>
          </p:nvPr>
        </p:nvSpPr>
        <p:spPr/>
        <p:txBody>
          <a:bodyPr/>
          <a:lstStyle/>
          <a:p>
            <a:pPr marL="0" indent="0">
              <a:buNone/>
            </a:pPr>
            <a:r>
              <a:rPr lang="es-ES" dirty="0"/>
              <a:t>Este paquete en la realidad tendría uno o varios archivos de código que podemos publicar en </a:t>
            </a:r>
            <a:r>
              <a:rPr lang="es-ES" dirty="0" err="1"/>
              <a:t>npm</a:t>
            </a:r>
            <a:r>
              <a:rPr lang="es-ES" dirty="0"/>
              <a:t>.</a:t>
            </a:r>
          </a:p>
        </p:txBody>
      </p:sp>
      <p:sp>
        <p:nvSpPr>
          <p:cNvPr id="4" name="Marcador de número de diapositiva 3">
            <a:extLst>
              <a:ext uri="{FF2B5EF4-FFF2-40B4-BE49-F238E27FC236}">
                <a16:creationId xmlns:a16="http://schemas.microsoft.com/office/drawing/2014/main" id="{138BC195-C7C9-A14F-BC6A-2274A5551808}"/>
              </a:ext>
            </a:extLst>
          </p:cNvPr>
          <p:cNvSpPr>
            <a:spLocks noGrp="1"/>
          </p:cNvSpPr>
          <p:nvPr>
            <p:ph type="sldNum" sz="quarter" idx="12"/>
          </p:nvPr>
        </p:nvSpPr>
        <p:spPr/>
        <p:txBody>
          <a:bodyPr/>
          <a:lstStyle/>
          <a:p>
            <a:fld id="{1A5952E3-DA43-4FE4-B797-0AD175EBA12D}" type="slidenum">
              <a:rPr lang="es-ES" smtClean="0"/>
              <a:t>14</a:t>
            </a:fld>
            <a:endParaRPr lang="es-ES"/>
          </a:p>
        </p:txBody>
      </p:sp>
      <p:sp>
        <p:nvSpPr>
          <p:cNvPr id="7" name="Rectángulo 6">
            <a:extLst>
              <a:ext uri="{FF2B5EF4-FFF2-40B4-BE49-F238E27FC236}">
                <a16:creationId xmlns:a16="http://schemas.microsoft.com/office/drawing/2014/main" id="{E98732EC-7251-C3DE-BFB5-04DF5C39708E}"/>
              </a:ext>
            </a:extLst>
          </p:cNvPr>
          <p:cNvSpPr/>
          <p:nvPr/>
        </p:nvSpPr>
        <p:spPr>
          <a:xfrm>
            <a:off x="1260764" y="3657600"/>
            <a:ext cx="2757054" cy="9005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400" dirty="0"/>
              <a:t>mi-paquete</a:t>
            </a:r>
            <a:r>
              <a:rPr lang="es-ES" dirty="0"/>
              <a:t> </a:t>
            </a:r>
          </a:p>
        </p:txBody>
      </p:sp>
      <p:sp>
        <p:nvSpPr>
          <p:cNvPr id="8" name="Abrir llave 7">
            <a:extLst>
              <a:ext uri="{FF2B5EF4-FFF2-40B4-BE49-F238E27FC236}">
                <a16:creationId xmlns:a16="http://schemas.microsoft.com/office/drawing/2014/main" id="{2EA34CE4-79AD-C5CE-BD9C-7B700E1C0D1E}"/>
              </a:ext>
            </a:extLst>
          </p:cNvPr>
          <p:cNvSpPr/>
          <p:nvPr/>
        </p:nvSpPr>
        <p:spPr>
          <a:xfrm>
            <a:off x="4440382" y="2957945"/>
            <a:ext cx="2576945" cy="24037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9" name="CuadroTexto 8">
            <a:extLst>
              <a:ext uri="{FF2B5EF4-FFF2-40B4-BE49-F238E27FC236}">
                <a16:creationId xmlns:a16="http://schemas.microsoft.com/office/drawing/2014/main" id="{C8AD02C3-41E8-8943-5892-1305CE44A622}"/>
              </a:ext>
            </a:extLst>
          </p:cNvPr>
          <p:cNvSpPr txBox="1"/>
          <p:nvPr/>
        </p:nvSpPr>
        <p:spPr>
          <a:xfrm>
            <a:off x="6567054" y="3288268"/>
            <a:ext cx="1795876" cy="461665"/>
          </a:xfrm>
          <a:prstGeom prst="rect">
            <a:avLst/>
          </a:prstGeom>
          <a:noFill/>
        </p:spPr>
        <p:txBody>
          <a:bodyPr wrap="none" rtlCol="0">
            <a:spAutoFit/>
          </a:bodyPr>
          <a:lstStyle/>
          <a:p>
            <a:r>
              <a:rPr lang="es-ES" sz="2400" dirty="0" err="1"/>
              <a:t>package.json</a:t>
            </a:r>
            <a:endParaRPr lang="es-ES" sz="2400" dirty="0"/>
          </a:p>
        </p:txBody>
      </p:sp>
      <p:sp>
        <p:nvSpPr>
          <p:cNvPr id="10" name="CuadroTexto 9">
            <a:extLst>
              <a:ext uri="{FF2B5EF4-FFF2-40B4-BE49-F238E27FC236}">
                <a16:creationId xmlns:a16="http://schemas.microsoft.com/office/drawing/2014/main" id="{B15B9845-6A59-79FC-2123-CCFB2252450E}"/>
              </a:ext>
            </a:extLst>
          </p:cNvPr>
          <p:cNvSpPr txBox="1"/>
          <p:nvPr/>
        </p:nvSpPr>
        <p:spPr>
          <a:xfrm>
            <a:off x="6597370" y="3890467"/>
            <a:ext cx="1309013" cy="1200329"/>
          </a:xfrm>
          <a:prstGeom prst="rect">
            <a:avLst/>
          </a:prstGeom>
          <a:noFill/>
        </p:spPr>
        <p:txBody>
          <a:bodyPr wrap="none" rtlCol="0">
            <a:spAutoFit/>
          </a:bodyPr>
          <a:lstStyle/>
          <a:p>
            <a:r>
              <a:rPr lang="es-ES" sz="2400" dirty="0"/>
              <a:t>archivo1</a:t>
            </a:r>
          </a:p>
          <a:p>
            <a:r>
              <a:rPr lang="es-ES" sz="2400" dirty="0"/>
              <a:t>…</a:t>
            </a:r>
          </a:p>
          <a:p>
            <a:r>
              <a:rPr lang="es-ES" sz="2400" dirty="0"/>
              <a:t>archivo…</a:t>
            </a:r>
          </a:p>
        </p:txBody>
      </p:sp>
    </p:spTree>
    <p:extLst>
      <p:ext uri="{BB962C8B-B14F-4D97-AF65-F5344CB8AC3E}">
        <p14:creationId xmlns:p14="http://schemas.microsoft.com/office/powerpoint/2010/main" val="4215980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DEE02F-7DC1-538D-D760-C0974DCAA81E}"/>
              </a:ext>
            </a:extLst>
          </p:cNvPr>
          <p:cNvSpPr>
            <a:spLocks noGrp="1"/>
          </p:cNvSpPr>
          <p:nvPr>
            <p:ph type="title"/>
          </p:nvPr>
        </p:nvSpPr>
        <p:spPr/>
        <p:txBody>
          <a:bodyPr/>
          <a:lstStyle/>
          <a:p>
            <a:r>
              <a:rPr lang="es-ES" dirty="0"/>
              <a:t>Extensión .</a:t>
            </a:r>
            <a:r>
              <a:rPr lang="es-ES" dirty="0" err="1"/>
              <a:t>json</a:t>
            </a:r>
            <a:endParaRPr lang="es-ES" dirty="0"/>
          </a:p>
        </p:txBody>
      </p:sp>
      <p:sp>
        <p:nvSpPr>
          <p:cNvPr id="3" name="Marcador de contenido 2">
            <a:extLst>
              <a:ext uri="{FF2B5EF4-FFF2-40B4-BE49-F238E27FC236}">
                <a16:creationId xmlns:a16="http://schemas.microsoft.com/office/drawing/2014/main" id="{5606266C-0113-8A1C-E4EC-9C05F050C87D}"/>
              </a:ext>
            </a:extLst>
          </p:cNvPr>
          <p:cNvSpPr>
            <a:spLocks noGrp="1"/>
          </p:cNvSpPr>
          <p:nvPr>
            <p:ph idx="1"/>
          </p:nvPr>
        </p:nvSpPr>
        <p:spPr/>
        <p:txBody>
          <a:bodyPr/>
          <a:lstStyle/>
          <a:p>
            <a:pPr marL="0" indent="0">
              <a:buNone/>
            </a:pPr>
            <a:r>
              <a:rPr lang="es-ES" dirty="0"/>
              <a:t>El formato </a:t>
            </a:r>
            <a:r>
              <a:rPr lang="es-ES" dirty="0" err="1"/>
              <a:t>json</a:t>
            </a:r>
            <a:r>
              <a:rPr lang="es-ES" dirty="0"/>
              <a:t> está basado en la sintaxis de JavaScript.</a:t>
            </a:r>
          </a:p>
          <a:p>
            <a:pPr marL="0" indent="0">
              <a:buNone/>
            </a:pPr>
            <a:endParaRPr lang="es-ES" dirty="0"/>
          </a:p>
          <a:p>
            <a:pPr marL="0" indent="0">
              <a:buNone/>
            </a:pPr>
            <a:endParaRPr lang="es-ES" dirty="0"/>
          </a:p>
        </p:txBody>
      </p:sp>
      <p:sp>
        <p:nvSpPr>
          <p:cNvPr id="4" name="Marcador de número de diapositiva 3">
            <a:extLst>
              <a:ext uri="{FF2B5EF4-FFF2-40B4-BE49-F238E27FC236}">
                <a16:creationId xmlns:a16="http://schemas.microsoft.com/office/drawing/2014/main" id="{7CEF61CE-7ACC-19CA-D75C-FFDCBE012FDF}"/>
              </a:ext>
            </a:extLst>
          </p:cNvPr>
          <p:cNvSpPr>
            <a:spLocks noGrp="1"/>
          </p:cNvSpPr>
          <p:nvPr>
            <p:ph type="sldNum" sz="quarter" idx="12"/>
          </p:nvPr>
        </p:nvSpPr>
        <p:spPr/>
        <p:txBody>
          <a:bodyPr/>
          <a:lstStyle/>
          <a:p>
            <a:fld id="{1A5952E3-DA43-4FE4-B797-0AD175EBA12D}" type="slidenum">
              <a:rPr lang="es-ES" smtClean="0"/>
              <a:t>15</a:t>
            </a:fld>
            <a:endParaRPr lang="es-ES"/>
          </a:p>
        </p:txBody>
      </p:sp>
      <p:pic>
        <p:nvPicPr>
          <p:cNvPr id="6" name="Imagen 5">
            <a:extLst>
              <a:ext uri="{FF2B5EF4-FFF2-40B4-BE49-F238E27FC236}">
                <a16:creationId xmlns:a16="http://schemas.microsoft.com/office/drawing/2014/main" id="{B6A349F0-7834-BBDD-840A-03891959FEBA}"/>
              </a:ext>
            </a:extLst>
          </p:cNvPr>
          <p:cNvPicPr>
            <a:picLocks noChangeAspect="1"/>
          </p:cNvPicPr>
          <p:nvPr/>
        </p:nvPicPr>
        <p:blipFill>
          <a:blip r:embed="rId2"/>
          <a:stretch>
            <a:fillRect/>
          </a:stretch>
        </p:blipFill>
        <p:spPr>
          <a:xfrm>
            <a:off x="948603" y="2883044"/>
            <a:ext cx="10544175" cy="2505075"/>
          </a:xfrm>
          <a:prstGeom prst="rect">
            <a:avLst/>
          </a:prstGeom>
        </p:spPr>
      </p:pic>
    </p:spTree>
    <p:extLst>
      <p:ext uri="{BB962C8B-B14F-4D97-AF65-F5344CB8AC3E}">
        <p14:creationId xmlns:p14="http://schemas.microsoft.com/office/powerpoint/2010/main" val="1965799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D50B03-FC2D-6032-87A2-E71D9A268BAF}"/>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EA54FA1B-BA0C-7CDD-9B14-5690E864DF86}"/>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B23BD255-B46A-F528-229C-20A7DAF861FF}"/>
              </a:ext>
            </a:extLst>
          </p:cNvPr>
          <p:cNvSpPr>
            <a:spLocks noGrp="1"/>
          </p:cNvSpPr>
          <p:nvPr>
            <p:ph type="sldNum" sz="quarter" idx="12"/>
          </p:nvPr>
        </p:nvSpPr>
        <p:spPr/>
        <p:txBody>
          <a:bodyPr/>
          <a:lstStyle/>
          <a:p>
            <a:fld id="{1A5952E3-DA43-4FE4-B797-0AD175EBA12D}" type="slidenum">
              <a:rPr lang="es-ES" smtClean="0"/>
              <a:t>16</a:t>
            </a:fld>
            <a:endParaRPr lang="es-ES"/>
          </a:p>
        </p:txBody>
      </p:sp>
      <p:pic>
        <p:nvPicPr>
          <p:cNvPr id="6" name="Imagen 5">
            <a:extLst>
              <a:ext uri="{FF2B5EF4-FFF2-40B4-BE49-F238E27FC236}">
                <a16:creationId xmlns:a16="http://schemas.microsoft.com/office/drawing/2014/main" id="{D7527DE9-E013-4CE4-2A53-B3C0CB0C07B2}"/>
              </a:ext>
            </a:extLst>
          </p:cNvPr>
          <p:cNvPicPr>
            <a:picLocks noChangeAspect="1"/>
          </p:cNvPicPr>
          <p:nvPr/>
        </p:nvPicPr>
        <p:blipFill>
          <a:blip r:embed="rId2"/>
          <a:stretch>
            <a:fillRect/>
          </a:stretch>
        </p:blipFill>
        <p:spPr>
          <a:xfrm>
            <a:off x="838200" y="828737"/>
            <a:ext cx="10300422" cy="3412844"/>
          </a:xfrm>
          <a:prstGeom prst="rect">
            <a:avLst/>
          </a:prstGeom>
        </p:spPr>
      </p:pic>
    </p:spTree>
    <p:extLst>
      <p:ext uri="{BB962C8B-B14F-4D97-AF65-F5344CB8AC3E}">
        <p14:creationId xmlns:p14="http://schemas.microsoft.com/office/powerpoint/2010/main" val="3347883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B2988B-0AAB-4650-BF4D-9229FF7F2DDE}"/>
              </a:ext>
            </a:extLst>
          </p:cNvPr>
          <p:cNvSpPr>
            <a:spLocks noGrp="1"/>
          </p:cNvSpPr>
          <p:nvPr>
            <p:ph type="title"/>
          </p:nvPr>
        </p:nvSpPr>
        <p:spPr/>
        <p:txBody>
          <a:bodyPr/>
          <a:lstStyle/>
          <a:p>
            <a:r>
              <a:rPr lang="es-ES" dirty="0" err="1"/>
              <a:t>Json</a:t>
            </a:r>
            <a:endParaRPr lang="es-ES" dirty="0"/>
          </a:p>
        </p:txBody>
      </p:sp>
      <p:sp>
        <p:nvSpPr>
          <p:cNvPr id="3" name="Marcador de contenido 2">
            <a:extLst>
              <a:ext uri="{FF2B5EF4-FFF2-40B4-BE49-F238E27FC236}">
                <a16:creationId xmlns:a16="http://schemas.microsoft.com/office/drawing/2014/main" id="{2D2A2658-109D-E8FF-29B8-E57368C3D5BE}"/>
              </a:ext>
            </a:extLst>
          </p:cNvPr>
          <p:cNvSpPr>
            <a:spLocks noGrp="1"/>
          </p:cNvSpPr>
          <p:nvPr>
            <p:ph idx="1"/>
          </p:nvPr>
        </p:nvSpPr>
        <p:spPr/>
        <p:txBody>
          <a:bodyPr/>
          <a:lstStyle/>
          <a:p>
            <a:pPr algn="just"/>
            <a:r>
              <a:rPr lang="es-ES" dirty="0"/>
              <a:t>Normalmente se usa en el desarrollo web cuando queremos transmitir información entre el cliente y el servidor.</a:t>
            </a:r>
          </a:p>
          <a:p>
            <a:pPr algn="just"/>
            <a:r>
              <a:rPr lang="es-ES" dirty="0"/>
              <a:t>Está basado en la notación de objetos de JavaScript, pero es solo texto. </a:t>
            </a:r>
          </a:p>
          <a:p>
            <a:pPr algn="just"/>
            <a:r>
              <a:rPr lang="es-ES" dirty="0"/>
              <a:t>Este formato es independiente del lenguaje de programación con e que estamos trabajando, se puede usar con JavaScript, Python, y la mayoría de los lenguajes de programación van a tener una forma de procesar archivos </a:t>
            </a:r>
            <a:r>
              <a:rPr lang="es-ES" dirty="0" err="1"/>
              <a:t>json</a:t>
            </a:r>
            <a:r>
              <a:rPr lang="es-ES" dirty="0"/>
              <a:t>.</a:t>
            </a:r>
          </a:p>
          <a:p>
            <a:endParaRPr lang="es-ES" dirty="0"/>
          </a:p>
        </p:txBody>
      </p:sp>
      <p:sp>
        <p:nvSpPr>
          <p:cNvPr id="4" name="Marcador de número de diapositiva 3">
            <a:extLst>
              <a:ext uri="{FF2B5EF4-FFF2-40B4-BE49-F238E27FC236}">
                <a16:creationId xmlns:a16="http://schemas.microsoft.com/office/drawing/2014/main" id="{DEFAA6A1-F786-DE2C-F1A8-62838C157522}"/>
              </a:ext>
            </a:extLst>
          </p:cNvPr>
          <p:cNvSpPr>
            <a:spLocks noGrp="1"/>
          </p:cNvSpPr>
          <p:nvPr>
            <p:ph type="sldNum" sz="quarter" idx="12"/>
          </p:nvPr>
        </p:nvSpPr>
        <p:spPr/>
        <p:txBody>
          <a:bodyPr/>
          <a:lstStyle/>
          <a:p>
            <a:fld id="{1A5952E3-DA43-4FE4-B797-0AD175EBA12D}" type="slidenum">
              <a:rPr lang="es-ES" smtClean="0"/>
              <a:t>17</a:t>
            </a:fld>
            <a:endParaRPr lang="es-ES"/>
          </a:p>
        </p:txBody>
      </p:sp>
    </p:spTree>
    <p:extLst>
      <p:ext uri="{BB962C8B-B14F-4D97-AF65-F5344CB8AC3E}">
        <p14:creationId xmlns:p14="http://schemas.microsoft.com/office/powerpoint/2010/main" val="2583026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74E298-7868-7B7C-5741-09C24BE89880}"/>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E5496B9E-AA0B-06A8-A8CD-E7983CC044C3}"/>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335BDA7C-BE29-FB87-2220-E4D7D5E79206}"/>
              </a:ext>
            </a:extLst>
          </p:cNvPr>
          <p:cNvSpPr>
            <a:spLocks noGrp="1"/>
          </p:cNvSpPr>
          <p:nvPr>
            <p:ph type="sldNum" sz="quarter" idx="12"/>
          </p:nvPr>
        </p:nvSpPr>
        <p:spPr/>
        <p:txBody>
          <a:bodyPr/>
          <a:lstStyle/>
          <a:p>
            <a:fld id="{1A5952E3-DA43-4FE4-B797-0AD175EBA12D}" type="slidenum">
              <a:rPr lang="es-ES" smtClean="0"/>
              <a:t>18</a:t>
            </a:fld>
            <a:endParaRPr lang="es-ES"/>
          </a:p>
        </p:txBody>
      </p:sp>
      <p:graphicFrame>
        <p:nvGraphicFramePr>
          <p:cNvPr id="5" name="Objeto 4">
            <a:extLst>
              <a:ext uri="{FF2B5EF4-FFF2-40B4-BE49-F238E27FC236}">
                <a16:creationId xmlns:a16="http://schemas.microsoft.com/office/drawing/2014/main" id="{DF4E9AAA-1DBE-E1C8-BDF6-6470D81F6521}"/>
              </a:ext>
            </a:extLst>
          </p:cNvPr>
          <p:cNvGraphicFramePr>
            <a:graphicFrameLocks noChangeAspect="1"/>
          </p:cNvGraphicFramePr>
          <p:nvPr>
            <p:extLst>
              <p:ext uri="{D42A27DB-BD31-4B8C-83A1-F6EECF244321}">
                <p14:modId xmlns:p14="http://schemas.microsoft.com/office/powerpoint/2010/main" val="535948277"/>
              </p:ext>
            </p:extLst>
          </p:nvPr>
        </p:nvGraphicFramePr>
        <p:xfrm>
          <a:off x="1011382" y="804693"/>
          <a:ext cx="9372600" cy="3886200"/>
        </p:xfrm>
        <a:graphic>
          <a:graphicData uri="http://schemas.openxmlformats.org/presentationml/2006/ole">
            <mc:AlternateContent xmlns:mc="http://schemas.openxmlformats.org/markup-compatibility/2006">
              <mc:Choice xmlns:v="urn:schemas-microsoft-com:vml" Requires="v">
                <p:oleObj name="Imagen de mapa de bits" r:id="rId3" imgW="9372600" imgH="3886200" progId="Paint.Picture">
                  <p:embed/>
                </p:oleObj>
              </mc:Choice>
              <mc:Fallback>
                <p:oleObj name="Imagen de mapa de bits" r:id="rId3" imgW="9372600" imgH="3886200" progId="Paint.Picture">
                  <p:embed/>
                  <p:pic>
                    <p:nvPicPr>
                      <p:cNvPr id="0" name=""/>
                      <p:cNvPicPr/>
                      <p:nvPr/>
                    </p:nvPicPr>
                    <p:blipFill>
                      <a:blip r:embed="rId4"/>
                      <a:stretch>
                        <a:fillRect/>
                      </a:stretch>
                    </p:blipFill>
                    <p:spPr>
                      <a:xfrm>
                        <a:off x="1011382" y="804693"/>
                        <a:ext cx="9372600" cy="3886200"/>
                      </a:xfrm>
                      <a:prstGeom prst="rect">
                        <a:avLst/>
                      </a:prstGeom>
                    </p:spPr>
                  </p:pic>
                </p:oleObj>
              </mc:Fallback>
            </mc:AlternateContent>
          </a:graphicData>
        </a:graphic>
      </p:graphicFrame>
      <p:sp>
        <p:nvSpPr>
          <p:cNvPr id="6" name="CuadroTexto 5">
            <a:extLst>
              <a:ext uri="{FF2B5EF4-FFF2-40B4-BE49-F238E27FC236}">
                <a16:creationId xmlns:a16="http://schemas.microsoft.com/office/drawing/2014/main" id="{0BEE4088-B81A-F385-B5FC-26120C9D53D0}"/>
              </a:ext>
            </a:extLst>
          </p:cNvPr>
          <p:cNvSpPr txBox="1"/>
          <p:nvPr/>
        </p:nvSpPr>
        <p:spPr>
          <a:xfrm>
            <a:off x="1011382" y="4946073"/>
            <a:ext cx="10342418" cy="1600438"/>
          </a:xfrm>
          <a:prstGeom prst="rect">
            <a:avLst/>
          </a:prstGeom>
          <a:noFill/>
        </p:spPr>
        <p:txBody>
          <a:bodyPr wrap="square" rtlCol="0">
            <a:spAutoFit/>
          </a:bodyPr>
          <a:lstStyle/>
          <a:p>
            <a:pPr algn="just"/>
            <a:r>
              <a:rPr lang="es-ES" sz="2000" dirty="0"/>
              <a:t>Cuando enviamos información desde el navegador hacia el servidor normalmente presentamos esa información en formato </a:t>
            </a:r>
            <a:r>
              <a:rPr lang="es-ES" sz="2000" dirty="0" err="1"/>
              <a:t>json</a:t>
            </a:r>
            <a:r>
              <a:rPr lang="es-ES" sz="2000" dirty="0"/>
              <a:t> y así el servidor sabe como interpretarla y como extraer esa información enviada. También el servidor puede responder en formato  </a:t>
            </a:r>
            <a:r>
              <a:rPr lang="es-ES" sz="2000" dirty="0" err="1"/>
              <a:t>json</a:t>
            </a:r>
            <a:r>
              <a:rPr lang="es-ES" sz="2000" dirty="0"/>
              <a:t>  al cliente y así podemos en el navegador extraer la información que nos envió el servidor.</a:t>
            </a:r>
          </a:p>
          <a:p>
            <a:endParaRPr lang="es-ES" dirty="0"/>
          </a:p>
        </p:txBody>
      </p:sp>
      <p:pic>
        <p:nvPicPr>
          <p:cNvPr id="8" name="Imagen 7">
            <a:extLst>
              <a:ext uri="{FF2B5EF4-FFF2-40B4-BE49-F238E27FC236}">
                <a16:creationId xmlns:a16="http://schemas.microsoft.com/office/drawing/2014/main" id="{EA68EEBE-1A3D-80B1-848F-ED6A6AB678F1}"/>
              </a:ext>
            </a:extLst>
          </p:cNvPr>
          <p:cNvPicPr>
            <a:picLocks noChangeAspect="1"/>
          </p:cNvPicPr>
          <p:nvPr/>
        </p:nvPicPr>
        <p:blipFill>
          <a:blip r:embed="rId5"/>
          <a:stretch>
            <a:fillRect/>
          </a:stretch>
        </p:blipFill>
        <p:spPr>
          <a:xfrm>
            <a:off x="4905375" y="2809875"/>
            <a:ext cx="2076450" cy="619125"/>
          </a:xfrm>
          <a:prstGeom prst="rect">
            <a:avLst/>
          </a:prstGeom>
        </p:spPr>
      </p:pic>
    </p:spTree>
    <p:extLst>
      <p:ext uri="{BB962C8B-B14F-4D97-AF65-F5344CB8AC3E}">
        <p14:creationId xmlns:p14="http://schemas.microsoft.com/office/powerpoint/2010/main" val="713798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143A9B-BDCF-922D-5A91-8810BCC8655C}"/>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6BCFC932-C36B-E53E-9025-C12A53B56535}"/>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ACE0F15B-61C2-DB76-0EE1-374C56476225}"/>
              </a:ext>
            </a:extLst>
          </p:cNvPr>
          <p:cNvSpPr>
            <a:spLocks noGrp="1"/>
          </p:cNvSpPr>
          <p:nvPr>
            <p:ph type="sldNum" sz="quarter" idx="12"/>
          </p:nvPr>
        </p:nvSpPr>
        <p:spPr/>
        <p:txBody>
          <a:bodyPr/>
          <a:lstStyle/>
          <a:p>
            <a:fld id="{1A5952E3-DA43-4FE4-B797-0AD175EBA12D}" type="slidenum">
              <a:rPr lang="es-ES" smtClean="0"/>
              <a:t>19</a:t>
            </a:fld>
            <a:endParaRPr lang="es-ES"/>
          </a:p>
        </p:txBody>
      </p:sp>
      <p:pic>
        <p:nvPicPr>
          <p:cNvPr id="6" name="Imagen 5">
            <a:extLst>
              <a:ext uri="{FF2B5EF4-FFF2-40B4-BE49-F238E27FC236}">
                <a16:creationId xmlns:a16="http://schemas.microsoft.com/office/drawing/2014/main" id="{95A0B68E-DA26-FDCF-B321-974213447765}"/>
              </a:ext>
            </a:extLst>
          </p:cNvPr>
          <p:cNvPicPr>
            <a:picLocks noChangeAspect="1"/>
          </p:cNvPicPr>
          <p:nvPr/>
        </p:nvPicPr>
        <p:blipFill>
          <a:blip r:embed="rId3"/>
          <a:stretch>
            <a:fillRect/>
          </a:stretch>
        </p:blipFill>
        <p:spPr>
          <a:xfrm>
            <a:off x="271462" y="271462"/>
            <a:ext cx="11649075" cy="6315075"/>
          </a:xfrm>
          <a:prstGeom prst="rect">
            <a:avLst/>
          </a:prstGeom>
        </p:spPr>
      </p:pic>
    </p:spTree>
    <p:extLst>
      <p:ext uri="{BB962C8B-B14F-4D97-AF65-F5344CB8AC3E}">
        <p14:creationId xmlns:p14="http://schemas.microsoft.com/office/powerpoint/2010/main" val="383308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53E3FB-CC93-F96F-984F-52CD8DB4AC67}"/>
              </a:ext>
            </a:extLst>
          </p:cNvPr>
          <p:cNvSpPr>
            <a:spLocks noGrp="1"/>
          </p:cNvSpPr>
          <p:nvPr>
            <p:ph type="title"/>
          </p:nvPr>
        </p:nvSpPr>
        <p:spPr/>
        <p:txBody>
          <a:bodyPr/>
          <a:lstStyle/>
          <a:p>
            <a:r>
              <a:rPr lang="es-ES" dirty="0" err="1"/>
              <a:t>npm</a:t>
            </a:r>
            <a:endParaRPr lang="es-ES" dirty="0"/>
          </a:p>
        </p:txBody>
      </p:sp>
      <p:sp>
        <p:nvSpPr>
          <p:cNvPr id="3" name="Marcador de contenido 2">
            <a:extLst>
              <a:ext uri="{FF2B5EF4-FFF2-40B4-BE49-F238E27FC236}">
                <a16:creationId xmlns:a16="http://schemas.microsoft.com/office/drawing/2014/main" id="{61494DCD-B918-5907-596D-48EEB62BFDA4}"/>
              </a:ext>
            </a:extLst>
          </p:cNvPr>
          <p:cNvSpPr>
            <a:spLocks noGrp="1"/>
          </p:cNvSpPr>
          <p:nvPr>
            <p:ph idx="1"/>
          </p:nvPr>
        </p:nvSpPr>
        <p:spPr/>
        <p:txBody>
          <a:bodyPr>
            <a:normAutofit fontScale="92500" lnSpcReduction="10000"/>
          </a:bodyPr>
          <a:lstStyle/>
          <a:p>
            <a:pPr marL="0" indent="0">
              <a:buNone/>
            </a:pPr>
            <a:r>
              <a:rPr lang="es-ES" dirty="0"/>
              <a:t>Es un archivo de software que contiene </a:t>
            </a:r>
            <a:r>
              <a:rPr lang="es-ES" dirty="0">
                <a:solidFill>
                  <a:schemeClr val="accent1"/>
                </a:solidFill>
              </a:rPr>
              <a:t>paquetes</a:t>
            </a:r>
            <a:r>
              <a:rPr lang="es-ES" dirty="0"/>
              <a:t> que se pueden instalar y usar con Node.js.</a:t>
            </a:r>
          </a:p>
          <a:p>
            <a:pPr marL="0" indent="0">
              <a:buNone/>
            </a:pPr>
            <a:endParaRPr lang="es-ES" dirty="0"/>
          </a:p>
          <a:p>
            <a:pPr marL="0" indent="0">
              <a:spcBef>
                <a:spcPct val="0"/>
              </a:spcBef>
              <a:buNone/>
            </a:pPr>
            <a:r>
              <a:rPr lang="es-ES" sz="4000" dirty="0">
                <a:latin typeface="+mj-lt"/>
                <a:ea typeface="+mj-ea"/>
                <a:cs typeface="+mj-cs"/>
              </a:rPr>
              <a:t>Paquetes</a:t>
            </a:r>
          </a:p>
          <a:p>
            <a:pPr marL="0" indent="0">
              <a:buNone/>
            </a:pPr>
            <a:r>
              <a:rPr lang="es-ES" dirty="0"/>
              <a:t>Archivo o directorio descrito por un archivo </a:t>
            </a:r>
            <a:r>
              <a:rPr lang="es-ES" dirty="0" err="1"/>
              <a:t>package.json</a:t>
            </a:r>
            <a:r>
              <a:rPr lang="es-ES" dirty="0"/>
              <a:t>. Este paquete puede ser publicado en el registro de </a:t>
            </a:r>
            <a:r>
              <a:rPr lang="es-ES" dirty="0" err="1"/>
              <a:t>npm</a:t>
            </a:r>
            <a:r>
              <a:rPr lang="es-ES" dirty="0"/>
              <a:t>. </a:t>
            </a:r>
          </a:p>
          <a:p>
            <a:pPr marL="0" indent="0">
              <a:buNone/>
            </a:pPr>
            <a:endParaRPr lang="es-ES" dirty="0"/>
          </a:p>
          <a:p>
            <a:pPr marL="0" indent="0">
              <a:buNone/>
            </a:pPr>
            <a:r>
              <a:rPr lang="es-ES" sz="4000" dirty="0">
                <a:latin typeface="+mj-lt"/>
                <a:ea typeface="+mj-ea"/>
                <a:cs typeface="+mj-cs"/>
              </a:rPr>
              <a:t>Módulo</a:t>
            </a:r>
          </a:p>
          <a:p>
            <a:pPr marL="0" indent="0">
              <a:buNone/>
            </a:pPr>
            <a:r>
              <a:rPr lang="es-ES" dirty="0"/>
              <a:t>Cualquier</a:t>
            </a:r>
            <a:r>
              <a:rPr lang="es-ES" sz="4000" dirty="0">
                <a:latin typeface="+mj-lt"/>
                <a:ea typeface="+mj-ea"/>
                <a:cs typeface="+mj-cs"/>
              </a:rPr>
              <a:t> </a:t>
            </a:r>
            <a:r>
              <a:rPr lang="es-ES" dirty="0"/>
              <a:t>archivo o directorio en el directorio </a:t>
            </a:r>
            <a:r>
              <a:rPr lang="es-ES" dirty="0" err="1"/>
              <a:t>node_modules</a:t>
            </a:r>
            <a:r>
              <a:rPr lang="es-ES" dirty="0"/>
              <a:t> que puede ser importado con </a:t>
            </a:r>
            <a:r>
              <a:rPr lang="es-ES" dirty="0" err="1"/>
              <a:t>require</a:t>
            </a:r>
            <a:r>
              <a:rPr lang="es-ES" dirty="0"/>
              <a:t>()</a:t>
            </a:r>
          </a:p>
          <a:p>
            <a:pPr marL="0" indent="0">
              <a:buNone/>
            </a:pPr>
            <a:endParaRPr lang="es-ES" dirty="0"/>
          </a:p>
          <a:p>
            <a:pPr marL="0" indent="0">
              <a:buNone/>
            </a:pPr>
            <a:endParaRPr lang="es-ES" dirty="0"/>
          </a:p>
          <a:p>
            <a:pPr marL="0" indent="0">
              <a:buNone/>
            </a:pPr>
            <a:endParaRPr lang="es-ES" dirty="0"/>
          </a:p>
          <a:p>
            <a:pPr marL="0" indent="0">
              <a:buNone/>
            </a:pPr>
            <a:endParaRPr lang="es-ES" dirty="0"/>
          </a:p>
        </p:txBody>
      </p:sp>
      <p:sp>
        <p:nvSpPr>
          <p:cNvPr id="4" name="Marcador de número de diapositiva 3">
            <a:extLst>
              <a:ext uri="{FF2B5EF4-FFF2-40B4-BE49-F238E27FC236}">
                <a16:creationId xmlns:a16="http://schemas.microsoft.com/office/drawing/2014/main" id="{A88061B8-B4F8-BE55-93B8-761B7F35D5F5}"/>
              </a:ext>
            </a:extLst>
          </p:cNvPr>
          <p:cNvSpPr>
            <a:spLocks noGrp="1"/>
          </p:cNvSpPr>
          <p:nvPr>
            <p:ph type="sldNum" sz="quarter" idx="12"/>
          </p:nvPr>
        </p:nvSpPr>
        <p:spPr/>
        <p:txBody>
          <a:bodyPr/>
          <a:lstStyle/>
          <a:p>
            <a:fld id="{1A5952E3-DA43-4FE4-B797-0AD175EBA12D}" type="slidenum">
              <a:rPr lang="es-ES" smtClean="0"/>
              <a:t>2</a:t>
            </a:fld>
            <a:endParaRPr lang="es-ES"/>
          </a:p>
        </p:txBody>
      </p:sp>
    </p:spTree>
    <p:extLst>
      <p:ext uri="{BB962C8B-B14F-4D97-AF65-F5344CB8AC3E}">
        <p14:creationId xmlns:p14="http://schemas.microsoft.com/office/powerpoint/2010/main" val="4239129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9A348F-D025-475D-B890-97B888F8C5C0}"/>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F2ECAED5-C861-4002-EBD1-524321490C7A}"/>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060F833F-14C8-4E21-81DC-C98A93A57155}"/>
              </a:ext>
            </a:extLst>
          </p:cNvPr>
          <p:cNvSpPr>
            <a:spLocks noGrp="1"/>
          </p:cNvSpPr>
          <p:nvPr>
            <p:ph type="sldNum" sz="quarter" idx="12"/>
          </p:nvPr>
        </p:nvSpPr>
        <p:spPr/>
        <p:txBody>
          <a:bodyPr/>
          <a:lstStyle/>
          <a:p>
            <a:fld id="{1A5952E3-DA43-4FE4-B797-0AD175EBA12D}" type="slidenum">
              <a:rPr lang="es-ES" smtClean="0"/>
              <a:t>20</a:t>
            </a:fld>
            <a:endParaRPr lang="es-ES"/>
          </a:p>
        </p:txBody>
      </p:sp>
      <p:pic>
        <p:nvPicPr>
          <p:cNvPr id="10" name="Imagen 9">
            <a:extLst>
              <a:ext uri="{FF2B5EF4-FFF2-40B4-BE49-F238E27FC236}">
                <a16:creationId xmlns:a16="http://schemas.microsoft.com/office/drawing/2014/main" id="{CF1434B8-B4BB-4044-DADF-C4116A59B38D}"/>
              </a:ext>
            </a:extLst>
          </p:cNvPr>
          <p:cNvPicPr>
            <a:picLocks noChangeAspect="1"/>
          </p:cNvPicPr>
          <p:nvPr/>
        </p:nvPicPr>
        <p:blipFill>
          <a:blip r:embed="rId3"/>
          <a:stretch>
            <a:fillRect/>
          </a:stretch>
        </p:blipFill>
        <p:spPr>
          <a:xfrm>
            <a:off x="285750" y="347662"/>
            <a:ext cx="11620500" cy="6162675"/>
          </a:xfrm>
          <a:prstGeom prst="rect">
            <a:avLst/>
          </a:prstGeom>
        </p:spPr>
      </p:pic>
    </p:spTree>
    <p:extLst>
      <p:ext uri="{BB962C8B-B14F-4D97-AF65-F5344CB8AC3E}">
        <p14:creationId xmlns:p14="http://schemas.microsoft.com/office/powerpoint/2010/main" val="702233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136451-FF33-3064-6B30-AA5E9EA2C9A8}"/>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E33E19CD-9FA5-5B9F-B793-98914747F164}"/>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D025857A-03FE-10C4-68B3-E3E8014F8297}"/>
              </a:ext>
            </a:extLst>
          </p:cNvPr>
          <p:cNvSpPr>
            <a:spLocks noGrp="1"/>
          </p:cNvSpPr>
          <p:nvPr>
            <p:ph type="sldNum" sz="quarter" idx="12"/>
          </p:nvPr>
        </p:nvSpPr>
        <p:spPr/>
        <p:txBody>
          <a:bodyPr/>
          <a:lstStyle/>
          <a:p>
            <a:fld id="{1A5952E3-DA43-4FE4-B797-0AD175EBA12D}" type="slidenum">
              <a:rPr lang="es-ES" smtClean="0"/>
              <a:t>21</a:t>
            </a:fld>
            <a:endParaRPr lang="es-ES"/>
          </a:p>
        </p:txBody>
      </p:sp>
      <p:pic>
        <p:nvPicPr>
          <p:cNvPr id="6" name="Imagen 5">
            <a:extLst>
              <a:ext uri="{FF2B5EF4-FFF2-40B4-BE49-F238E27FC236}">
                <a16:creationId xmlns:a16="http://schemas.microsoft.com/office/drawing/2014/main" id="{984931DC-064C-09AA-0982-983D2042F4B4}"/>
              </a:ext>
            </a:extLst>
          </p:cNvPr>
          <p:cNvPicPr>
            <a:picLocks noChangeAspect="1"/>
          </p:cNvPicPr>
          <p:nvPr/>
        </p:nvPicPr>
        <p:blipFill>
          <a:blip r:embed="rId2"/>
          <a:stretch>
            <a:fillRect/>
          </a:stretch>
        </p:blipFill>
        <p:spPr>
          <a:xfrm>
            <a:off x="433387" y="290512"/>
            <a:ext cx="11325225" cy="6276975"/>
          </a:xfrm>
          <a:prstGeom prst="rect">
            <a:avLst/>
          </a:prstGeom>
        </p:spPr>
      </p:pic>
    </p:spTree>
    <p:extLst>
      <p:ext uri="{BB962C8B-B14F-4D97-AF65-F5344CB8AC3E}">
        <p14:creationId xmlns:p14="http://schemas.microsoft.com/office/powerpoint/2010/main" val="3480293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52D084-F949-71A5-579D-5BD796E33C23}"/>
              </a:ext>
            </a:extLst>
          </p:cNvPr>
          <p:cNvSpPr>
            <a:spLocks noGrp="1"/>
          </p:cNvSpPr>
          <p:nvPr>
            <p:ph type="title"/>
          </p:nvPr>
        </p:nvSpPr>
        <p:spPr/>
        <p:txBody>
          <a:bodyPr/>
          <a:lstStyle/>
          <a:p>
            <a:endParaRPr lang="es-ES"/>
          </a:p>
        </p:txBody>
      </p:sp>
      <p:pic>
        <p:nvPicPr>
          <p:cNvPr id="6" name="Marcador de contenido 5">
            <a:extLst>
              <a:ext uri="{FF2B5EF4-FFF2-40B4-BE49-F238E27FC236}">
                <a16:creationId xmlns:a16="http://schemas.microsoft.com/office/drawing/2014/main" id="{87348366-6AB9-5B69-CD5A-A6044E553314}"/>
              </a:ext>
            </a:extLst>
          </p:cNvPr>
          <p:cNvPicPr>
            <a:picLocks noGrp="1" noChangeAspect="1"/>
          </p:cNvPicPr>
          <p:nvPr>
            <p:ph idx="1"/>
          </p:nvPr>
        </p:nvPicPr>
        <p:blipFill>
          <a:blip r:embed="rId2"/>
          <a:stretch>
            <a:fillRect/>
          </a:stretch>
        </p:blipFill>
        <p:spPr>
          <a:xfrm>
            <a:off x="838200" y="578716"/>
            <a:ext cx="8998528" cy="5179825"/>
          </a:xfrm>
        </p:spPr>
      </p:pic>
      <p:sp>
        <p:nvSpPr>
          <p:cNvPr id="4" name="Marcador de número de diapositiva 3">
            <a:extLst>
              <a:ext uri="{FF2B5EF4-FFF2-40B4-BE49-F238E27FC236}">
                <a16:creationId xmlns:a16="http://schemas.microsoft.com/office/drawing/2014/main" id="{0FB28655-479E-E17E-8639-F0A1FC33B7D8}"/>
              </a:ext>
            </a:extLst>
          </p:cNvPr>
          <p:cNvSpPr>
            <a:spLocks noGrp="1"/>
          </p:cNvSpPr>
          <p:nvPr>
            <p:ph type="sldNum" sz="quarter" idx="12"/>
          </p:nvPr>
        </p:nvSpPr>
        <p:spPr/>
        <p:txBody>
          <a:bodyPr/>
          <a:lstStyle/>
          <a:p>
            <a:fld id="{1A5952E3-DA43-4FE4-B797-0AD175EBA12D}" type="slidenum">
              <a:rPr lang="es-ES" smtClean="0"/>
              <a:t>22</a:t>
            </a:fld>
            <a:endParaRPr lang="es-ES"/>
          </a:p>
        </p:txBody>
      </p:sp>
      <p:sp>
        <p:nvSpPr>
          <p:cNvPr id="7" name="CuadroTexto 6">
            <a:extLst>
              <a:ext uri="{FF2B5EF4-FFF2-40B4-BE49-F238E27FC236}">
                <a16:creationId xmlns:a16="http://schemas.microsoft.com/office/drawing/2014/main" id="{90A043C1-9854-51E2-322F-DE644E91AE20}"/>
              </a:ext>
            </a:extLst>
          </p:cNvPr>
          <p:cNvSpPr txBox="1"/>
          <p:nvPr/>
        </p:nvSpPr>
        <p:spPr>
          <a:xfrm>
            <a:off x="5451764" y="5535363"/>
            <a:ext cx="4742645" cy="369332"/>
          </a:xfrm>
          <a:prstGeom prst="rect">
            <a:avLst/>
          </a:prstGeom>
          <a:noFill/>
        </p:spPr>
        <p:txBody>
          <a:bodyPr wrap="none" rtlCol="0">
            <a:spAutoFit/>
          </a:bodyPr>
          <a:lstStyle/>
          <a:p>
            <a:r>
              <a:rPr lang="en-US" dirty="0"/>
              <a:t>Las claves </a:t>
            </a:r>
            <a:r>
              <a:rPr lang="en-US" dirty="0" err="1"/>
              <a:t>tienen</a:t>
            </a:r>
            <a:r>
              <a:rPr lang="en-US" dirty="0"/>
              <a:t> que ser </a:t>
            </a:r>
            <a:r>
              <a:rPr lang="en-US" dirty="0" err="1"/>
              <a:t>cadenas</a:t>
            </a:r>
            <a:r>
              <a:rPr lang="en-US" dirty="0"/>
              <a:t> de </a:t>
            </a:r>
            <a:r>
              <a:rPr lang="en-US" dirty="0" err="1"/>
              <a:t>caracteres</a:t>
            </a:r>
            <a:r>
              <a:rPr lang="en-US" dirty="0"/>
              <a:t>.</a:t>
            </a:r>
            <a:endParaRPr lang="es-ES" dirty="0"/>
          </a:p>
        </p:txBody>
      </p:sp>
    </p:spTree>
    <p:extLst>
      <p:ext uri="{BB962C8B-B14F-4D97-AF65-F5344CB8AC3E}">
        <p14:creationId xmlns:p14="http://schemas.microsoft.com/office/powerpoint/2010/main" val="3369048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1A1D8-F1B5-A847-352B-2217DFEFDEEC}"/>
              </a:ext>
            </a:extLst>
          </p:cNvPr>
          <p:cNvSpPr>
            <a:spLocks noGrp="1"/>
          </p:cNvSpPr>
          <p:nvPr>
            <p:ph type="title"/>
          </p:nvPr>
        </p:nvSpPr>
        <p:spPr/>
        <p:txBody>
          <a:bodyPr/>
          <a:lstStyle/>
          <a:p>
            <a:endParaRPr lang="es-ES"/>
          </a:p>
        </p:txBody>
      </p:sp>
      <p:pic>
        <p:nvPicPr>
          <p:cNvPr id="6" name="Marcador de contenido 5">
            <a:extLst>
              <a:ext uri="{FF2B5EF4-FFF2-40B4-BE49-F238E27FC236}">
                <a16:creationId xmlns:a16="http://schemas.microsoft.com/office/drawing/2014/main" id="{6B60000E-FD62-EFC8-2D16-C51A3BDB9AAC}"/>
              </a:ext>
            </a:extLst>
          </p:cNvPr>
          <p:cNvPicPr>
            <a:picLocks noGrp="1" noChangeAspect="1"/>
          </p:cNvPicPr>
          <p:nvPr>
            <p:ph idx="1"/>
          </p:nvPr>
        </p:nvPicPr>
        <p:blipFill>
          <a:blip r:embed="rId2"/>
          <a:stretch>
            <a:fillRect/>
          </a:stretch>
        </p:blipFill>
        <p:spPr>
          <a:xfrm>
            <a:off x="955964" y="1205847"/>
            <a:ext cx="6493494" cy="2461333"/>
          </a:xfrm>
        </p:spPr>
      </p:pic>
      <p:sp>
        <p:nvSpPr>
          <p:cNvPr id="4" name="Marcador de número de diapositiva 3">
            <a:extLst>
              <a:ext uri="{FF2B5EF4-FFF2-40B4-BE49-F238E27FC236}">
                <a16:creationId xmlns:a16="http://schemas.microsoft.com/office/drawing/2014/main" id="{195948B4-2DBF-A58B-909B-25D5CF7AC947}"/>
              </a:ext>
            </a:extLst>
          </p:cNvPr>
          <p:cNvSpPr>
            <a:spLocks noGrp="1"/>
          </p:cNvSpPr>
          <p:nvPr>
            <p:ph type="sldNum" sz="quarter" idx="12"/>
          </p:nvPr>
        </p:nvSpPr>
        <p:spPr/>
        <p:txBody>
          <a:bodyPr/>
          <a:lstStyle/>
          <a:p>
            <a:fld id="{1A5952E3-DA43-4FE4-B797-0AD175EBA12D}" type="slidenum">
              <a:rPr lang="es-ES" smtClean="0"/>
              <a:t>23</a:t>
            </a:fld>
            <a:endParaRPr lang="es-ES"/>
          </a:p>
        </p:txBody>
      </p:sp>
      <p:sp>
        <p:nvSpPr>
          <p:cNvPr id="7" name="CuadroTexto 6">
            <a:extLst>
              <a:ext uri="{FF2B5EF4-FFF2-40B4-BE49-F238E27FC236}">
                <a16:creationId xmlns:a16="http://schemas.microsoft.com/office/drawing/2014/main" id="{CFB07488-129D-62C3-24FB-22A9154285E7}"/>
              </a:ext>
            </a:extLst>
          </p:cNvPr>
          <p:cNvSpPr txBox="1"/>
          <p:nvPr/>
        </p:nvSpPr>
        <p:spPr>
          <a:xfrm>
            <a:off x="658092" y="4267158"/>
            <a:ext cx="11049000" cy="2677656"/>
          </a:xfrm>
          <a:prstGeom prst="rect">
            <a:avLst/>
          </a:prstGeom>
          <a:noFill/>
        </p:spPr>
        <p:txBody>
          <a:bodyPr wrap="square" rtlCol="0">
            <a:spAutoFit/>
          </a:bodyPr>
          <a:lstStyle/>
          <a:p>
            <a:pPr algn="just"/>
            <a:r>
              <a:rPr lang="en-US" sz="2800" dirty="0"/>
              <a:t>Se </a:t>
            </a:r>
            <a:r>
              <a:rPr lang="en-US" sz="2800" dirty="0" err="1"/>
              <a:t>puede</a:t>
            </a:r>
            <a:r>
              <a:rPr lang="en-US" sz="2800" dirty="0"/>
              <a:t> </a:t>
            </a:r>
            <a:r>
              <a:rPr lang="en-US" sz="2800" dirty="0" err="1"/>
              <a:t>convertir</a:t>
            </a:r>
            <a:r>
              <a:rPr lang="en-US" sz="2800" dirty="0"/>
              <a:t> del </a:t>
            </a:r>
            <a:r>
              <a:rPr lang="en-US" sz="2800" dirty="0" err="1"/>
              <a:t>formato</a:t>
            </a:r>
            <a:r>
              <a:rPr lang="en-US" sz="2800" dirty="0"/>
              <a:t> </a:t>
            </a:r>
            <a:r>
              <a:rPr lang="en-US" sz="2800" dirty="0" err="1"/>
              <a:t>json</a:t>
            </a:r>
            <a:r>
              <a:rPr lang="en-US" sz="2800" dirty="0"/>
              <a:t> a un </a:t>
            </a:r>
            <a:r>
              <a:rPr lang="en-US" sz="2800" dirty="0" err="1"/>
              <a:t>objeto</a:t>
            </a:r>
            <a:r>
              <a:rPr lang="en-US" sz="2800" dirty="0"/>
              <a:t> de JavaScript, con </a:t>
            </a:r>
            <a:r>
              <a:rPr lang="en-US" sz="2800" dirty="0" err="1"/>
              <a:t>el</a:t>
            </a:r>
            <a:r>
              <a:rPr lang="en-US" sz="2800" dirty="0"/>
              <a:t> </a:t>
            </a:r>
            <a:r>
              <a:rPr lang="en-US" sz="2800" dirty="0" err="1"/>
              <a:t>cual</a:t>
            </a:r>
            <a:endParaRPr lang="en-US" sz="2800" dirty="0"/>
          </a:p>
          <a:p>
            <a:pPr algn="just"/>
            <a:r>
              <a:rPr lang="en-US" sz="2800" dirty="0" err="1"/>
              <a:t>podemos</a:t>
            </a:r>
            <a:r>
              <a:rPr lang="en-US" sz="2800" dirty="0"/>
              <a:t> </a:t>
            </a:r>
            <a:r>
              <a:rPr lang="en-US" sz="2800" dirty="0" err="1"/>
              <a:t>trabajar</a:t>
            </a:r>
            <a:r>
              <a:rPr lang="en-US" sz="2800" dirty="0"/>
              <a:t> </a:t>
            </a:r>
            <a:r>
              <a:rPr lang="en-US" sz="2800" dirty="0" err="1"/>
              <a:t>en</a:t>
            </a:r>
            <a:r>
              <a:rPr lang="en-US" sz="2800" dirty="0"/>
              <a:t> </a:t>
            </a:r>
            <a:r>
              <a:rPr lang="en-US" sz="2800" dirty="0" err="1"/>
              <a:t>nuestro</a:t>
            </a:r>
            <a:r>
              <a:rPr lang="en-US" sz="2800" dirty="0"/>
              <a:t> </a:t>
            </a:r>
            <a:r>
              <a:rPr lang="en-US" sz="2800" dirty="0" err="1"/>
              <a:t>programa</a:t>
            </a:r>
            <a:r>
              <a:rPr lang="en-US" sz="2800" dirty="0"/>
              <a:t>. </a:t>
            </a:r>
            <a:r>
              <a:rPr lang="en-US" sz="2800" dirty="0" err="1"/>
              <a:t>Tambi</a:t>
            </a:r>
            <a:r>
              <a:rPr lang="es-ES" sz="2800" dirty="0"/>
              <a:t>é</a:t>
            </a:r>
            <a:r>
              <a:rPr lang="en-US" sz="2800" dirty="0"/>
              <a:t>n Podemos </a:t>
            </a:r>
            <a:r>
              <a:rPr lang="en-US" sz="2800" dirty="0" err="1"/>
              <a:t>hacer</a:t>
            </a:r>
            <a:r>
              <a:rPr lang="en-US" sz="2800" dirty="0"/>
              <a:t> lo </a:t>
            </a:r>
            <a:r>
              <a:rPr lang="en-US" sz="2800" dirty="0" err="1"/>
              <a:t>opuesto</a:t>
            </a:r>
            <a:r>
              <a:rPr lang="en-US" sz="2800" dirty="0"/>
              <a:t>, de un </a:t>
            </a:r>
            <a:r>
              <a:rPr lang="en-US" sz="2800" dirty="0" err="1"/>
              <a:t>objeto</a:t>
            </a:r>
            <a:r>
              <a:rPr lang="en-US" sz="2800" dirty="0"/>
              <a:t> de JavaScript Podemos </a:t>
            </a:r>
            <a:r>
              <a:rPr lang="en-US" sz="2800" dirty="0" err="1"/>
              <a:t>obtener</a:t>
            </a:r>
            <a:r>
              <a:rPr lang="en-US" sz="2800" dirty="0"/>
              <a:t> </a:t>
            </a:r>
            <a:r>
              <a:rPr lang="en-US" sz="2800" dirty="0" err="1"/>
              <a:t>esa</a:t>
            </a:r>
            <a:r>
              <a:rPr lang="en-US" sz="2800" dirty="0"/>
              <a:t> </a:t>
            </a:r>
            <a:r>
              <a:rPr lang="en-US" sz="2800" dirty="0" err="1"/>
              <a:t>infromación</a:t>
            </a:r>
            <a:r>
              <a:rPr lang="en-US" sz="2800" dirty="0"/>
              <a:t> </a:t>
            </a:r>
            <a:r>
              <a:rPr lang="en-US" sz="2800" dirty="0" err="1"/>
              <a:t>en</a:t>
            </a:r>
            <a:r>
              <a:rPr lang="en-US" sz="2800" dirty="0"/>
              <a:t> </a:t>
            </a:r>
            <a:r>
              <a:rPr lang="en-US" sz="2800" dirty="0" err="1"/>
              <a:t>formato</a:t>
            </a:r>
            <a:r>
              <a:rPr lang="en-US" sz="2800" dirty="0"/>
              <a:t> Json para </a:t>
            </a:r>
            <a:r>
              <a:rPr lang="en-US" sz="2800" dirty="0" err="1"/>
              <a:t>transmitirla</a:t>
            </a:r>
            <a:r>
              <a:rPr lang="en-US" sz="2800" dirty="0"/>
              <a:t>.</a:t>
            </a:r>
          </a:p>
          <a:p>
            <a:endParaRPr lang="en-US" sz="2800" dirty="0"/>
          </a:p>
          <a:p>
            <a:endParaRPr lang="es-ES" sz="2800" dirty="0"/>
          </a:p>
        </p:txBody>
      </p:sp>
    </p:spTree>
    <p:extLst>
      <p:ext uri="{BB962C8B-B14F-4D97-AF65-F5344CB8AC3E}">
        <p14:creationId xmlns:p14="http://schemas.microsoft.com/office/powerpoint/2010/main" val="2672550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4A541A-2CA6-845C-6CAC-F824366A7441}"/>
              </a:ext>
            </a:extLst>
          </p:cNvPr>
          <p:cNvSpPr>
            <a:spLocks noGrp="1"/>
          </p:cNvSpPr>
          <p:nvPr>
            <p:ph type="title"/>
          </p:nvPr>
        </p:nvSpPr>
        <p:spPr/>
        <p:txBody>
          <a:bodyPr/>
          <a:lstStyle/>
          <a:p>
            <a:endParaRPr lang="es-ES" dirty="0"/>
          </a:p>
        </p:txBody>
      </p:sp>
      <p:sp>
        <p:nvSpPr>
          <p:cNvPr id="4" name="Marcador de número de diapositiva 3">
            <a:extLst>
              <a:ext uri="{FF2B5EF4-FFF2-40B4-BE49-F238E27FC236}">
                <a16:creationId xmlns:a16="http://schemas.microsoft.com/office/drawing/2014/main" id="{3EF913A9-0915-DDEF-D94C-D014A2927568}"/>
              </a:ext>
            </a:extLst>
          </p:cNvPr>
          <p:cNvSpPr>
            <a:spLocks noGrp="1"/>
          </p:cNvSpPr>
          <p:nvPr>
            <p:ph type="sldNum" sz="quarter" idx="12"/>
          </p:nvPr>
        </p:nvSpPr>
        <p:spPr/>
        <p:txBody>
          <a:bodyPr/>
          <a:lstStyle/>
          <a:p>
            <a:fld id="{1A5952E3-DA43-4FE4-B797-0AD175EBA12D}" type="slidenum">
              <a:rPr lang="es-ES" smtClean="0"/>
              <a:t>24</a:t>
            </a:fld>
            <a:endParaRPr lang="es-ES"/>
          </a:p>
        </p:txBody>
      </p:sp>
      <p:sp>
        <p:nvSpPr>
          <p:cNvPr id="7" name="CuadroTexto 6">
            <a:extLst>
              <a:ext uri="{FF2B5EF4-FFF2-40B4-BE49-F238E27FC236}">
                <a16:creationId xmlns:a16="http://schemas.microsoft.com/office/drawing/2014/main" id="{CAE5DF19-8217-7B78-EF90-118B21DFE1C1}"/>
              </a:ext>
            </a:extLst>
          </p:cNvPr>
          <p:cNvSpPr txBox="1"/>
          <p:nvPr/>
        </p:nvSpPr>
        <p:spPr>
          <a:xfrm>
            <a:off x="983673" y="4756341"/>
            <a:ext cx="10778836" cy="523220"/>
          </a:xfrm>
          <a:prstGeom prst="rect">
            <a:avLst/>
          </a:prstGeom>
          <a:noFill/>
        </p:spPr>
        <p:txBody>
          <a:bodyPr wrap="square" rtlCol="0">
            <a:spAutoFit/>
          </a:bodyPr>
          <a:lstStyle/>
          <a:p>
            <a:r>
              <a:rPr lang="es-ES" sz="2800" dirty="0"/>
              <a:t>Enviar la información del archivo </a:t>
            </a:r>
            <a:r>
              <a:rPr lang="es-ES" sz="2800" dirty="0" err="1"/>
              <a:t>json</a:t>
            </a:r>
            <a:r>
              <a:rPr lang="es-ES" sz="2800" dirty="0"/>
              <a:t> a un objeto en JavaScript</a:t>
            </a:r>
          </a:p>
        </p:txBody>
      </p:sp>
      <p:pic>
        <p:nvPicPr>
          <p:cNvPr id="10" name="Marcador de contenido 5">
            <a:extLst>
              <a:ext uri="{FF2B5EF4-FFF2-40B4-BE49-F238E27FC236}">
                <a16:creationId xmlns:a16="http://schemas.microsoft.com/office/drawing/2014/main" id="{FFBE12B4-77E6-917B-A3EB-E77620340F2F}"/>
              </a:ext>
            </a:extLst>
          </p:cNvPr>
          <p:cNvPicPr>
            <a:picLocks noGrp="1" noChangeAspect="1"/>
          </p:cNvPicPr>
          <p:nvPr>
            <p:ph idx="1"/>
          </p:nvPr>
        </p:nvPicPr>
        <p:blipFill>
          <a:blip r:embed="rId2"/>
          <a:stretch>
            <a:fillRect/>
          </a:stretch>
        </p:blipFill>
        <p:spPr>
          <a:xfrm>
            <a:off x="983673" y="1442729"/>
            <a:ext cx="7529945" cy="2854195"/>
          </a:xfrm>
        </p:spPr>
      </p:pic>
    </p:spTree>
    <p:extLst>
      <p:ext uri="{BB962C8B-B14F-4D97-AF65-F5344CB8AC3E}">
        <p14:creationId xmlns:p14="http://schemas.microsoft.com/office/powerpoint/2010/main" val="2273384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541D85-2338-D3D8-0E79-5D57F9D9A337}"/>
              </a:ext>
            </a:extLst>
          </p:cNvPr>
          <p:cNvSpPr>
            <a:spLocks noGrp="1"/>
          </p:cNvSpPr>
          <p:nvPr>
            <p:ph type="title"/>
          </p:nvPr>
        </p:nvSpPr>
        <p:spPr/>
        <p:txBody>
          <a:bodyPr/>
          <a:lstStyle/>
          <a:p>
            <a:r>
              <a:rPr lang="es-ES" dirty="0" err="1"/>
              <a:t>curso.json</a:t>
            </a:r>
            <a:endParaRPr lang="es-ES" dirty="0"/>
          </a:p>
        </p:txBody>
      </p:sp>
      <p:pic>
        <p:nvPicPr>
          <p:cNvPr id="6" name="Marcador de contenido 5">
            <a:extLst>
              <a:ext uri="{FF2B5EF4-FFF2-40B4-BE49-F238E27FC236}">
                <a16:creationId xmlns:a16="http://schemas.microsoft.com/office/drawing/2014/main" id="{994426CF-F9AB-0FC3-D7CA-4E3A11CB0E23}"/>
              </a:ext>
            </a:extLst>
          </p:cNvPr>
          <p:cNvPicPr>
            <a:picLocks noGrp="1" noChangeAspect="1"/>
          </p:cNvPicPr>
          <p:nvPr>
            <p:ph idx="1"/>
          </p:nvPr>
        </p:nvPicPr>
        <p:blipFill>
          <a:blip r:embed="rId2"/>
          <a:stretch>
            <a:fillRect/>
          </a:stretch>
        </p:blipFill>
        <p:spPr>
          <a:xfrm>
            <a:off x="907472" y="2286433"/>
            <a:ext cx="4343400" cy="3048000"/>
          </a:xfrm>
        </p:spPr>
      </p:pic>
      <p:sp>
        <p:nvSpPr>
          <p:cNvPr id="4" name="Marcador de número de diapositiva 3">
            <a:extLst>
              <a:ext uri="{FF2B5EF4-FFF2-40B4-BE49-F238E27FC236}">
                <a16:creationId xmlns:a16="http://schemas.microsoft.com/office/drawing/2014/main" id="{08E4E53F-C048-80F2-AFC5-B61DCF987EE2}"/>
              </a:ext>
            </a:extLst>
          </p:cNvPr>
          <p:cNvSpPr>
            <a:spLocks noGrp="1"/>
          </p:cNvSpPr>
          <p:nvPr>
            <p:ph type="sldNum" sz="quarter" idx="12"/>
          </p:nvPr>
        </p:nvSpPr>
        <p:spPr/>
        <p:txBody>
          <a:bodyPr/>
          <a:lstStyle/>
          <a:p>
            <a:fld id="{1A5952E3-DA43-4FE4-B797-0AD175EBA12D}" type="slidenum">
              <a:rPr lang="es-ES" smtClean="0"/>
              <a:t>25</a:t>
            </a:fld>
            <a:endParaRPr lang="es-ES"/>
          </a:p>
        </p:txBody>
      </p:sp>
      <p:sp>
        <p:nvSpPr>
          <p:cNvPr id="7" name="CuadroTexto 6">
            <a:extLst>
              <a:ext uri="{FF2B5EF4-FFF2-40B4-BE49-F238E27FC236}">
                <a16:creationId xmlns:a16="http://schemas.microsoft.com/office/drawing/2014/main" id="{4016D5CD-201B-498E-236D-A6585824FB29}"/>
              </a:ext>
            </a:extLst>
          </p:cNvPr>
          <p:cNvSpPr txBox="1"/>
          <p:nvPr/>
        </p:nvSpPr>
        <p:spPr>
          <a:xfrm>
            <a:off x="5704609" y="3172691"/>
            <a:ext cx="5811982" cy="954107"/>
          </a:xfrm>
          <a:prstGeom prst="rect">
            <a:avLst/>
          </a:prstGeom>
          <a:noFill/>
        </p:spPr>
        <p:txBody>
          <a:bodyPr wrap="square" rtlCol="0">
            <a:spAutoFit/>
          </a:bodyPr>
          <a:lstStyle/>
          <a:p>
            <a:r>
              <a:rPr lang="en-US" sz="2800" dirty="0" err="1"/>
              <a:t>Necesitamos</a:t>
            </a:r>
            <a:r>
              <a:rPr lang="en-US" sz="2800" dirty="0"/>
              <a:t> </a:t>
            </a:r>
            <a:r>
              <a:rPr lang="en-US" sz="2800" dirty="0" err="1"/>
              <a:t>incluir</a:t>
            </a:r>
            <a:r>
              <a:rPr lang="en-US" sz="2800" dirty="0"/>
              <a:t> </a:t>
            </a:r>
            <a:r>
              <a:rPr lang="en-US" sz="2800" dirty="0" err="1"/>
              <a:t>esta</a:t>
            </a:r>
            <a:r>
              <a:rPr lang="en-US" sz="2800" dirty="0"/>
              <a:t> </a:t>
            </a:r>
            <a:r>
              <a:rPr lang="en-US" sz="2800" dirty="0" err="1"/>
              <a:t>información</a:t>
            </a:r>
            <a:r>
              <a:rPr lang="en-US" sz="2800" dirty="0"/>
              <a:t> </a:t>
            </a:r>
            <a:r>
              <a:rPr lang="en-US" sz="2800" dirty="0" err="1"/>
              <a:t>en</a:t>
            </a:r>
            <a:r>
              <a:rPr lang="en-US" sz="2800" dirty="0"/>
              <a:t> </a:t>
            </a:r>
            <a:r>
              <a:rPr lang="en-US" sz="2800" dirty="0" err="1"/>
              <a:t>nuestro</a:t>
            </a:r>
            <a:r>
              <a:rPr lang="en-US" sz="2800" dirty="0"/>
              <a:t> </a:t>
            </a:r>
            <a:r>
              <a:rPr lang="en-US" sz="2800" dirty="0" err="1"/>
              <a:t>archivo</a:t>
            </a:r>
            <a:r>
              <a:rPr lang="en-US" sz="2800" dirty="0"/>
              <a:t> </a:t>
            </a:r>
            <a:r>
              <a:rPr lang="en-US" sz="2800" dirty="0" err="1"/>
              <a:t>js</a:t>
            </a:r>
            <a:r>
              <a:rPr lang="en-US" sz="2800" dirty="0"/>
              <a:t>.</a:t>
            </a:r>
            <a:endParaRPr lang="es-ES" sz="2800" dirty="0"/>
          </a:p>
        </p:txBody>
      </p:sp>
    </p:spTree>
    <p:extLst>
      <p:ext uri="{BB962C8B-B14F-4D97-AF65-F5344CB8AC3E}">
        <p14:creationId xmlns:p14="http://schemas.microsoft.com/office/powerpoint/2010/main" val="3575228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9DB14E-DA0A-31B6-AB9A-A86EF9D5EBFA}"/>
              </a:ext>
            </a:extLst>
          </p:cNvPr>
          <p:cNvSpPr>
            <a:spLocks noGrp="1"/>
          </p:cNvSpPr>
          <p:nvPr>
            <p:ph type="title"/>
          </p:nvPr>
        </p:nvSpPr>
        <p:spPr/>
        <p:txBody>
          <a:bodyPr>
            <a:normAutofit/>
          </a:bodyPr>
          <a:lstStyle/>
          <a:p>
            <a:r>
              <a:rPr lang="en-US" sz="4000" dirty="0"/>
              <a:t>Si </a:t>
            </a:r>
            <a:r>
              <a:rPr lang="en-US" sz="4000" dirty="0" err="1"/>
              <a:t>queremos</a:t>
            </a:r>
            <a:r>
              <a:rPr lang="en-US" sz="4000" dirty="0"/>
              <a:t> </a:t>
            </a:r>
            <a:r>
              <a:rPr lang="en-US" sz="4000" dirty="0" err="1"/>
              <a:t>mostrar</a:t>
            </a:r>
            <a:r>
              <a:rPr lang="en-US" sz="4000" dirty="0"/>
              <a:t> </a:t>
            </a:r>
            <a:r>
              <a:rPr lang="en-US" sz="4000" dirty="0" err="1"/>
              <a:t>el</a:t>
            </a:r>
            <a:r>
              <a:rPr lang="en-US" sz="4000" dirty="0"/>
              <a:t> </a:t>
            </a:r>
            <a:r>
              <a:rPr lang="en-US" sz="4000" dirty="0" err="1"/>
              <a:t>contenido</a:t>
            </a:r>
            <a:r>
              <a:rPr lang="en-US" sz="4000" dirty="0"/>
              <a:t> del </a:t>
            </a:r>
            <a:r>
              <a:rPr lang="en-US" sz="4000" dirty="0" err="1"/>
              <a:t>archivo</a:t>
            </a:r>
            <a:r>
              <a:rPr lang="en-US" sz="4000" dirty="0"/>
              <a:t>…</a:t>
            </a:r>
            <a:endParaRPr lang="es-ES" sz="4000" dirty="0"/>
          </a:p>
        </p:txBody>
      </p:sp>
      <p:sp>
        <p:nvSpPr>
          <p:cNvPr id="3" name="Marcador de contenido 2">
            <a:extLst>
              <a:ext uri="{FF2B5EF4-FFF2-40B4-BE49-F238E27FC236}">
                <a16:creationId xmlns:a16="http://schemas.microsoft.com/office/drawing/2014/main" id="{64381EFC-4AEE-5187-7208-D709F5A2D6C4}"/>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05680CFF-59ED-037D-D36D-808FE120F001}"/>
              </a:ext>
            </a:extLst>
          </p:cNvPr>
          <p:cNvSpPr>
            <a:spLocks noGrp="1"/>
          </p:cNvSpPr>
          <p:nvPr>
            <p:ph type="sldNum" sz="quarter" idx="12"/>
          </p:nvPr>
        </p:nvSpPr>
        <p:spPr/>
        <p:txBody>
          <a:bodyPr/>
          <a:lstStyle/>
          <a:p>
            <a:fld id="{1A5952E3-DA43-4FE4-B797-0AD175EBA12D}" type="slidenum">
              <a:rPr lang="es-ES" smtClean="0"/>
              <a:t>26</a:t>
            </a:fld>
            <a:endParaRPr lang="es-ES"/>
          </a:p>
        </p:txBody>
      </p:sp>
      <p:pic>
        <p:nvPicPr>
          <p:cNvPr id="8" name="Imagen 7">
            <a:extLst>
              <a:ext uri="{FF2B5EF4-FFF2-40B4-BE49-F238E27FC236}">
                <a16:creationId xmlns:a16="http://schemas.microsoft.com/office/drawing/2014/main" id="{62F9FDFB-D26B-2704-44E3-EA1303F99F2D}"/>
              </a:ext>
            </a:extLst>
          </p:cNvPr>
          <p:cNvPicPr>
            <a:picLocks noChangeAspect="1"/>
          </p:cNvPicPr>
          <p:nvPr/>
        </p:nvPicPr>
        <p:blipFill>
          <a:blip r:embed="rId2"/>
          <a:stretch>
            <a:fillRect/>
          </a:stretch>
        </p:blipFill>
        <p:spPr>
          <a:xfrm>
            <a:off x="923925" y="1825625"/>
            <a:ext cx="10344150" cy="4286250"/>
          </a:xfrm>
          <a:prstGeom prst="rect">
            <a:avLst/>
          </a:prstGeom>
        </p:spPr>
      </p:pic>
    </p:spTree>
    <p:extLst>
      <p:ext uri="{BB962C8B-B14F-4D97-AF65-F5344CB8AC3E}">
        <p14:creationId xmlns:p14="http://schemas.microsoft.com/office/powerpoint/2010/main" val="359888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6088E4D-F971-E864-36CB-1491DA245BCB}"/>
              </a:ext>
            </a:extLst>
          </p:cNvPr>
          <p:cNvSpPr>
            <a:spLocks noGrp="1"/>
          </p:cNvSpPr>
          <p:nvPr>
            <p:ph idx="1"/>
          </p:nvPr>
        </p:nvSpPr>
        <p:spPr>
          <a:xfrm>
            <a:off x="838200" y="845127"/>
            <a:ext cx="10515600" cy="5331836"/>
          </a:xfrm>
        </p:spPr>
        <p:txBody>
          <a:bodyPr/>
          <a:lstStyle/>
          <a:p>
            <a:pPr marL="0" indent="0" algn="just">
              <a:buNone/>
            </a:pPr>
            <a:r>
              <a:rPr lang="es-ES" dirty="0"/>
              <a:t>Si  mostramos el tipo de dato de curso podemos ver que es un objeto ya que automáticamente cuando importamos ese archivo </a:t>
            </a:r>
            <a:r>
              <a:rPr lang="es-ES" dirty="0" err="1"/>
              <a:t>json</a:t>
            </a:r>
            <a:r>
              <a:rPr lang="es-ES" dirty="0"/>
              <a:t>, JavaScript lo convirtió a un objeto de JavaScript.</a:t>
            </a:r>
          </a:p>
          <a:p>
            <a:pPr marL="0" indent="0">
              <a:buNone/>
            </a:pPr>
            <a:r>
              <a:rPr lang="es-ES" b="0" dirty="0">
                <a:effectLst/>
                <a:latin typeface="Consolas" panose="020B0609020204030204" pitchFamily="49" charset="0"/>
              </a:rPr>
              <a:t>console.log(</a:t>
            </a:r>
            <a:r>
              <a:rPr lang="es-ES" b="0" dirty="0" err="1">
                <a:effectLst/>
                <a:latin typeface="Consolas" panose="020B0609020204030204" pitchFamily="49" charset="0"/>
              </a:rPr>
              <a:t>typeof</a:t>
            </a:r>
            <a:r>
              <a:rPr lang="es-ES" b="0" dirty="0">
                <a:effectLst/>
                <a:latin typeface="Consolas" panose="020B0609020204030204" pitchFamily="49" charset="0"/>
              </a:rPr>
              <a:t> curso);</a:t>
            </a:r>
          </a:p>
          <a:p>
            <a:pPr marL="0" indent="0">
              <a:buNone/>
            </a:pPr>
            <a:endParaRPr lang="es-ES" b="0" dirty="0">
              <a:effectLst/>
              <a:latin typeface="Consolas" panose="020B0609020204030204" pitchFamily="49" charset="0"/>
            </a:endParaRPr>
          </a:p>
          <a:p>
            <a:pPr marL="0" indent="0">
              <a:buNone/>
            </a:pPr>
            <a:endParaRPr lang="es-ES" dirty="0"/>
          </a:p>
        </p:txBody>
      </p:sp>
      <p:sp>
        <p:nvSpPr>
          <p:cNvPr id="4" name="Marcador de número de diapositiva 3">
            <a:extLst>
              <a:ext uri="{FF2B5EF4-FFF2-40B4-BE49-F238E27FC236}">
                <a16:creationId xmlns:a16="http://schemas.microsoft.com/office/drawing/2014/main" id="{FA20CB91-3CFC-C359-1B16-0B58495FD7B2}"/>
              </a:ext>
            </a:extLst>
          </p:cNvPr>
          <p:cNvSpPr>
            <a:spLocks noGrp="1"/>
          </p:cNvSpPr>
          <p:nvPr>
            <p:ph type="sldNum" sz="quarter" idx="12"/>
          </p:nvPr>
        </p:nvSpPr>
        <p:spPr/>
        <p:txBody>
          <a:bodyPr/>
          <a:lstStyle/>
          <a:p>
            <a:fld id="{1A5952E3-DA43-4FE4-B797-0AD175EBA12D}" type="slidenum">
              <a:rPr lang="es-ES" smtClean="0"/>
              <a:t>27</a:t>
            </a:fld>
            <a:endParaRPr lang="es-ES"/>
          </a:p>
        </p:txBody>
      </p:sp>
      <p:pic>
        <p:nvPicPr>
          <p:cNvPr id="6" name="Imagen 5">
            <a:extLst>
              <a:ext uri="{FF2B5EF4-FFF2-40B4-BE49-F238E27FC236}">
                <a16:creationId xmlns:a16="http://schemas.microsoft.com/office/drawing/2014/main" id="{6F72D909-DDBD-0422-FA2D-46532A7CEA94}"/>
              </a:ext>
            </a:extLst>
          </p:cNvPr>
          <p:cNvPicPr>
            <a:picLocks noChangeAspect="1"/>
          </p:cNvPicPr>
          <p:nvPr/>
        </p:nvPicPr>
        <p:blipFill>
          <a:blip r:embed="rId2"/>
          <a:stretch>
            <a:fillRect/>
          </a:stretch>
        </p:blipFill>
        <p:spPr>
          <a:xfrm>
            <a:off x="876300" y="2879148"/>
            <a:ext cx="10477500" cy="3133725"/>
          </a:xfrm>
          <a:prstGeom prst="rect">
            <a:avLst/>
          </a:prstGeom>
        </p:spPr>
      </p:pic>
    </p:spTree>
    <p:extLst>
      <p:ext uri="{BB962C8B-B14F-4D97-AF65-F5344CB8AC3E}">
        <p14:creationId xmlns:p14="http://schemas.microsoft.com/office/powerpoint/2010/main" val="2079182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FADE42-C344-B882-59E7-BB093B5F187F}"/>
              </a:ext>
            </a:extLst>
          </p:cNvPr>
          <p:cNvSpPr>
            <a:spLocks noGrp="1"/>
          </p:cNvSpPr>
          <p:nvPr>
            <p:ph type="title"/>
          </p:nvPr>
        </p:nvSpPr>
        <p:spPr/>
        <p:txBody>
          <a:bodyPr/>
          <a:lstStyle/>
          <a:p>
            <a:r>
              <a:rPr lang="es-ES" dirty="0"/>
              <a:t>Acceder a la información del objeto</a:t>
            </a:r>
          </a:p>
        </p:txBody>
      </p:sp>
      <p:pic>
        <p:nvPicPr>
          <p:cNvPr id="6" name="Marcador de contenido 5">
            <a:extLst>
              <a:ext uri="{FF2B5EF4-FFF2-40B4-BE49-F238E27FC236}">
                <a16:creationId xmlns:a16="http://schemas.microsoft.com/office/drawing/2014/main" id="{8649F346-BA86-474E-2008-F5404AB4F5F3}"/>
              </a:ext>
            </a:extLst>
          </p:cNvPr>
          <p:cNvPicPr>
            <a:picLocks noGrp="1" noChangeAspect="1"/>
          </p:cNvPicPr>
          <p:nvPr>
            <p:ph idx="1"/>
          </p:nvPr>
        </p:nvPicPr>
        <p:blipFill>
          <a:blip r:embed="rId2"/>
          <a:stretch>
            <a:fillRect/>
          </a:stretch>
        </p:blipFill>
        <p:spPr>
          <a:xfrm>
            <a:off x="718271" y="1885950"/>
            <a:ext cx="10506075" cy="3086100"/>
          </a:xfrm>
        </p:spPr>
      </p:pic>
      <p:sp>
        <p:nvSpPr>
          <p:cNvPr id="4" name="Marcador de número de diapositiva 3">
            <a:extLst>
              <a:ext uri="{FF2B5EF4-FFF2-40B4-BE49-F238E27FC236}">
                <a16:creationId xmlns:a16="http://schemas.microsoft.com/office/drawing/2014/main" id="{E002EE4F-F0B1-8CBA-D67B-22FEB36DBBEC}"/>
              </a:ext>
            </a:extLst>
          </p:cNvPr>
          <p:cNvSpPr>
            <a:spLocks noGrp="1"/>
          </p:cNvSpPr>
          <p:nvPr>
            <p:ph type="sldNum" sz="quarter" idx="12"/>
          </p:nvPr>
        </p:nvSpPr>
        <p:spPr/>
        <p:txBody>
          <a:bodyPr/>
          <a:lstStyle/>
          <a:p>
            <a:fld id="{1A5952E3-DA43-4FE4-B797-0AD175EBA12D}" type="slidenum">
              <a:rPr lang="es-ES" smtClean="0"/>
              <a:t>28</a:t>
            </a:fld>
            <a:endParaRPr lang="es-ES"/>
          </a:p>
        </p:txBody>
      </p:sp>
      <p:sp>
        <p:nvSpPr>
          <p:cNvPr id="7" name="CuadroTexto 6">
            <a:extLst>
              <a:ext uri="{FF2B5EF4-FFF2-40B4-BE49-F238E27FC236}">
                <a16:creationId xmlns:a16="http://schemas.microsoft.com/office/drawing/2014/main" id="{757B7905-E3C9-6DC9-9431-38BA0B327CB9}"/>
              </a:ext>
            </a:extLst>
          </p:cNvPr>
          <p:cNvSpPr txBox="1"/>
          <p:nvPr/>
        </p:nvSpPr>
        <p:spPr>
          <a:xfrm>
            <a:off x="572949" y="5541818"/>
            <a:ext cx="11046101" cy="461665"/>
          </a:xfrm>
          <a:prstGeom prst="rect">
            <a:avLst/>
          </a:prstGeom>
          <a:noFill/>
        </p:spPr>
        <p:txBody>
          <a:bodyPr wrap="none" rtlCol="0">
            <a:spAutoFit/>
          </a:bodyPr>
          <a:lstStyle/>
          <a:p>
            <a:r>
              <a:rPr lang="es-ES" sz="2400" dirty="0"/>
              <a:t>Existe una correspondencia inmediata entre el formato </a:t>
            </a:r>
            <a:r>
              <a:rPr lang="es-ES" sz="2400" dirty="0" err="1"/>
              <a:t>Json</a:t>
            </a:r>
            <a:r>
              <a:rPr lang="es-ES" sz="2400" dirty="0"/>
              <a:t> y los objetos en JavaScript.</a:t>
            </a:r>
          </a:p>
        </p:txBody>
      </p:sp>
    </p:spTree>
    <p:extLst>
      <p:ext uri="{BB962C8B-B14F-4D97-AF65-F5344CB8AC3E}">
        <p14:creationId xmlns:p14="http://schemas.microsoft.com/office/powerpoint/2010/main" val="387277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18E87E-6BAC-6276-D6EF-AF303C619792}"/>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207EC6BE-A35F-886A-8919-DA1F716A840F}"/>
              </a:ext>
            </a:extLst>
          </p:cNvPr>
          <p:cNvSpPr>
            <a:spLocks noGrp="1"/>
          </p:cNvSpPr>
          <p:nvPr>
            <p:ph idx="1"/>
          </p:nvPr>
        </p:nvSpPr>
        <p:spPr/>
        <p:txBody>
          <a:bodyPr/>
          <a:lstStyle/>
          <a:p>
            <a:pPr marL="0" indent="0" algn="just">
              <a:buNone/>
            </a:pPr>
            <a:r>
              <a:rPr lang="es-ES" dirty="0"/>
              <a:t>Supongamos que queremos tomar un objeto de JavaScript y convertirlo al formato </a:t>
            </a:r>
            <a:r>
              <a:rPr lang="es-ES" dirty="0" err="1"/>
              <a:t>Json</a:t>
            </a:r>
            <a:r>
              <a:rPr lang="es-ES" dirty="0"/>
              <a:t> para  poder enviar esa información al servidor o poder almacenar esa información en un archivo </a:t>
            </a:r>
            <a:r>
              <a:rPr lang="es-ES" dirty="0" err="1"/>
              <a:t>json</a:t>
            </a:r>
            <a:endParaRPr lang="es-ES" dirty="0"/>
          </a:p>
          <a:p>
            <a:endParaRPr lang="es-ES" dirty="0"/>
          </a:p>
        </p:txBody>
      </p:sp>
      <p:sp>
        <p:nvSpPr>
          <p:cNvPr id="4" name="Marcador de número de diapositiva 3">
            <a:extLst>
              <a:ext uri="{FF2B5EF4-FFF2-40B4-BE49-F238E27FC236}">
                <a16:creationId xmlns:a16="http://schemas.microsoft.com/office/drawing/2014/main" id="{C5148197-0B49-6F5B-0A9B-1DC8C07B34A0}"/>
              </a:ext>
            </a:extLst>
          </p:cNvPr>
          <p:cNvSpPr>
            <a:spLocks noGrp="1"/>
          </p:cNvSpPr>
          <p:nvPr>
            <p:ph type="sldNum" sz="quarter" idx="12"/>
          </p:nvPr>
        </p:nvSpPr>
        <p:spPr/>
        <p:txBody>
          <a:bodyPr/>
          <a:lstStyle/>
          <a:p>
            <a:fld id="{1A5952E3-DA43-4FE4-B797-0AD175EBA12D}" type="slidenum">
              <a:rPr lang="es-ES" smtClean="0"/>
              <a:t>29</a:t>
            </a:fld>
            <a:endParaRPr lang="es-ES"/>
          </a:p>
        </p:txBody>
      </p:sp>
      <p:pic>
        <p:nvPicPr>
          <p:cNvPr id="6" name="Imagen 5">
            <a:extLst>
              <a:ext uri="{FF2B5EF4-FFF2-40B4-BE49-F238E27FC236}">
                <a16:creationId xmlns:a16="http://schemas.microsoft.com/office/drawing/2014/main" id="{A8F109E7-E5B7-004B-CDC0-854ACE067690}"/>
              </a:ext>
            </a:extLst>
          </p:cNvPr>
          <p:cNvPicPr>
            <a:picLocks noChangeAspect="1"/>
          </p:cNvPicPr>
          <p:nvPr/>
        </p:nvPicPr>
        <p:blipFill>
          <a:blip r:embed="rId3"/>
          <a:stretch>
            <a:fillRect/>
          </a:stretch>
        </p:blipFill>
        <p:spPr>
          <a:xfrm>
            <a:off x="838200" y="3186079"/>
            <a:ext cx="7159111" cy="2812940"/>
          </a:xfrm>
          <a:prstGeom prst="rect">
            <a:avLst/>
          </a:prstGeom>
        </p:spPr>
      </p:pic>
    </p:spTree>
    <p:extLst>
      <p:ext uri="{BB962C8B-B14F-4D97-AF65-F5344CB8AC3E}">
        <p14:creationId xmlns:p14="http://schemas.microsoft.com/office/powerpoint/2010/main" val="2377377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C5D01A6-4AE5-D25C-4704-75115DB18524}"/>
              </a:ext>
            </a:extLst>
          </p:cNvPr>
          <p:cNvSpPr>
            <a:spLocks noGrp="1"/>
          </p:cNvSpPr>
          <p:nvPr>
            <p:ph idx="1"/>
          </p:nvPr>
        </p:nvSpPr>
        <p:spPr/>
        <p:txBody>
          <a:bodyPr/>
          <a:lstStyle/>
          <a:p>
            <a:pPr marL="0" indent="0" algn="just">
              <a:buNone/>
            </a:pPr>
            <a:endParaRPr lang="es-ES" dirty="0"/>
          </a:p>
          <a:p>
            <a:pPr marL="0" indent="0" algn="just">
              <a:buNone/>
            </a:pPr>
            <a:endParaRPr lang="es-ES" dirty="0"/>
          </a:p>
          <a:p>
            <a:pPr marL="0" indent="0" algn="just">
              <a:buNone/>
            </a:pPr>
            <a:endParaRPr lang="es-ES" dirty="0"/>
          </a:p>
          <a:p>
            <a:pPr marL="0" indent="0" algn="just">
              <a:buNone/>
            </a:pPr>
            <a:r>
              <a:rPr lang="es-ES" dirty="0"/>
              <a:t>Es una carpeta que se va a crear automáticamente cuando trabajemos con </a:t>
            </a:r>
            <a:r>
              <a:rPr lang="es-ES" dirty="0" err="1"/>
              <a:t>npm</a:t>
            </a:r>
            <a:r>
              <a:rPr lang="es-ES" dirty="0"/>
              <a:t>, donde vamos a tener todos nuestros módulos, todos nuestros archivos y paquetes agrupados y podemos importarlos con </a:t>
            </a:r>
            <a:r>
              <a:rPr lang="es-ES" dirty="0" err="1"/>
              <a:t>require</a:t>
            </a:r>
            <a:r>
              <a:rPr lang="es-ES" dirty="0"/>
              <a:t>().</a:t>
            </a:r>
          </a:p>
        </p:txBody>
      </p:sp>
      <p:sp>
        <p:nvSpPr>
          <p:cNvPr id="4" name="Marcador de número de diapositiva 3">
            <a:extLst>
              <a:ext uri="{FF2B5EF4-FFF2-40B4-BE49-F238E27FC236}">
                <a16:creationId xmlns:a16="http://schemas.microsoft.com/office/drawing/2014/main" id="{CE9728A0-D051-5250-3F94-ED5BBF0FD65C}"/>
              </a:ext>
            </a:extLst>
          </p:cNvPr>
          <p:cNvSpPr>
            <a:spLocks noGrp="1"/>
          </p:cNvSpPr>
          <p:nvPr>
            <p:ph type="sldNum" sz="quarter" idx="12"/>
          </p:nvPr>
        </p:nvSpPr>
        <p:spPr/>
        <p:txBody>
          <a:bodyPr/>
          <a:lstStyle/>
          <a:p>
            <a:fld id="{1A5952E3-DA43-4FE4-B797-0AD175EBA12D}" type="slidenum">
              <a:rPr lang="es-ES" smtClean="0"/>
              <a:t>3</a:t>
            </a:fld>
            <a:endParaRPr lang="es-ES"/>
          </a:p>
        </p:txBody>
      </p:sp>
      <p:sp>
        <p:nvSpPr>
          <p:cNvPr id="6" name="Título 5">
            <a:extLst>
              <a:ext uri="{FF2B5EF4-FFF2-40B4-BE49-F238E27FC236}">
                <a16:creationId xmlns:a16="http://schemas.microsoft.com/office/drawing/2014/main" id="{D7BB09B7-C992-EFC4-F1D9-D5D644C159F7}"/>
              </a:ext>
            </a:extLst>
          </p:cNvPr>
          <p:cNvSpPr>
            <a:spLocks noGrp="1"/>
          </p:cNvSpPr>
          <p:nvPr>
            <p:ph type="title"/>
          </p:nvPr>
        </p:nvSpPr>
        <p:spPr/>
        <p:txBody>
          <a:bodyPr/>
          <a:lstStyle/>
          <a:p>
            <a:endParaRPr lang="es-ES"/>
          </a:p>
        </p:txBody>
      </p:sp>
      <p:pic>
        <p:nvPicPr>
          <p:cNvPr id="10" name="Imagen 9">
            <a:extLst>
              <a:ext uri="{FF2B5EF4-FFF2-40B4-BE49-F238E27FC236}">
                <a16:creationId xmlns:a16="http://schemas.microsoft.com/office/drawing/2014/main" id="{96D7B861-736A-8C00-10FC-975D64F4B6D2}"/>
              </a:ext>
            </a:extLst>
          </p:cNvPr>
          <p:cNvPicPr>
            <a:picLocks noChangeAspect="1"/>
          </p:cNvPicPr>
          <p:nvPr/>
        </p:nvPicPr>
        <p:blipFill>
          <a:blip r:embed="rId2"/>
          <a:stretch>
            <a:fillRect/>
          </a:stretch>
        </p:blipFill>
        <p:spPr>
          <a:xfrm>
            <a:off x="698789" y="681037"/>
            <a:ext cx="8134350" cy="2047875"/>
          </a:xfrm>
          <a:prstGeom prst="rect">
            <a:avLst/>
          </a:prstGeom>
        </p:spPr>
      </p:pic>
    </p:spTree>
    <p:extLst>
      <p:ext uri="{BB962C8B-B14F-4D97-AF65-F5344CB8AC3E}">
        <p14:creationId xmlns:p14="http://schemas.microsoft.com/office/powerpoint/2010/main" val="417495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C561E7-C50E-0E4E-8F65-6D78B952403F}"/>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5973FACE-F546-9CC2-766E-D35B815D4E75}"/>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A6FA50E8-B0C8-B250-4291-ED002F5ED79F}"/>
              </a:ext>
            </a:extLst>
          </p:cNvPr>
          <p:cNvSpPr>
            <a:spLocks noGrp="1"/>
          </p:cNvSpPr>
          <p:nvPr>
            <p:ph type="sldNum" sz="quarter" idx="12"/>
          </p:nvPr>
        </p:nvSpPr>
        <p:spPr/>
        <p:txBody>
          <a:bodyPr/>
          <a:lstStyle/>
          <a:p>
            <a:fld id="{1A5952E3-DA43-4FE4-B797-0AD175EBA12D}" type="slidenum">
              <a:rPr lang="es-ES" smtClean="0"/>
              <a:t>30</a:t>
            </a:fld>
            <a:endParaRPr lang="es-ES"/>
          </a:p>
        </p:txBody>
      </p:sp>
      <p:sp>
        <p:nvSpPr>
          <p:cNvPr id="9" name="CuadroTexto 8">
            <a:extLst>
              <a:ext uri="{FF2B5EF4-FFF2-40B4-BE49-F238E27FC236}">
                <a16:creationId xmlns:a16="http://schemas.microsoft.com/office/drawing/2014/main" id="{D69188B1-CFDD-BC00-3BA7-8234B10BD900}"/>
              </a:ext>
            </a:extLst>
          </p:cNvPr>
          <p:cNvSpPr txBox="1"/>
          <p:nvPr/>
        </p:nvSpPr>
        <p:spPr>
          <a:xfrm>
            <a:off x="6788727" y="3241964"/>
            <a:ext cx="2093330" cy="369332"/>
          </a:xfrm>
          <a:prstGeom prst="rect">
            <a:avLst/>
          </a:prstGeom>
          <a:noFill/>
        </p:spPr>
        <p:txBody>
          <a:bodyPr wrap="none" rtlCol="0">
            <a:spAutoFit/>
          </a:bodyPr>
          <a:lstStyle/>
          <a:p>
            <a:r>
              <a:rPr lang="en-US" dirty="0" err="1"/>
              <a:t>Objeto</a:t>
            </a:r>
            <a:r>
              <a:rPr lang="en-US" dirty="0"/>
              <a:t> de JavaScript</a:t>
            </a:r>
            <a:endParaRPr lang="es-ES" dirty="0"/>
          </a:p>
        </p:txBody>
      </p:sp>
      <p:pic>
        <p:nvPicPr>
          <p:cNvPr id="11" name="Imagen 10">
            <a:extLst>
              <a:ext uri="{FF2B5EF4-FFF2-40B4-BE49-F238E27FC236}">
                <a16:creationId xmlns:a16="http://schemas.microsoft.com/office/drawing/2014/main" id="{4218257A-39C0-C9B2-F8C8-7B774406B67E}"/>
              </a:ext>
            </a:extLst>
          </p:cNvPr>
          <p:cNvPicPr>
            <a:picLocks noChangeAspect="1"/>
          </p:cNvPicPr>
          <p:nvPr/>
        </p:nvPicPr>
        <p:blipFill>
          <a:blip r:embed="rId2"/>
          <a:stretch>
            <a:fillRect/>
          </a:stretch>
        </p:blipFill>
        <p:spPr>
          <a:xfrm>
            <a:off x="885825" y="561975"/>
            <a:ext cx="10420350" cy="5734050"/>
          </a:xfrm>
          <a:prstGeom prst="rect">
            <a:avLst/>
          </a:prstGeom>
        </p:spPr>
      </p:pic>
      <p:sp>
        <p:nvSpPr>
          <p:cNvPr id="12" name="Cerrar llave 11">
            <a:extLst>
              <a:ext uri="{FF2B5EF4-FFF2-40B4-BE49-F238E27FC236}">
                <a16:creationId xmlns:a16="http://schemas.microsoft.com/office/drawing/2014/main" id="{EFF103EA-1AE9-94FE-F91B-0C093626ABD4}"/>
              </a:ext>
            </a:extLst>
          </p:cNvPr>
          <p:cNvSpPr/>
          <p:nvPr/>
        </p:nvSpPr>
        <p:spPr>
          <a:xfrm>
            <a:off x="5860473" y="1332223"/>
            <a:ext cx="235527" cy="20504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a:p>
            <a:pPr algn="ctr"/>
            <a:endParaRPr lang="es-ES" dirty="0"/>
          </a:p>
        </p:txBody>
      </p:sp>
      <p:sp>
        <p:nvSpPr>
          <p:cNvPr id="13" name="CuadroTexto 12">
            <a:extLst>
              <a:ext uri="{FF2B5EF4-FFF2-40B4-BE49-F238E27FC236}">
                <a16:creationId xmlns:a16="http://schemas.microsoft.com/office/drawing/2014/main" id="{808734CC-C923-B2E5-DB51-D237130DA98A}"/>
              </a:ext>
            </a:extLst>
          </p:cNvPr>
          <p:cNvSpPr txBox="1"/>
          <p:nvPr/>
        </p:nvSpPr>
        <p:spPr>
          <a:xfrm>
            <a:off x="6553200" y="2258291"/>
            <a:ext cx="2550530" cy="369332"/>
          </a:xfrm>
          <a:prstGeom prst="rect">
            <a:avLst/>
          </a:prstGeom>
          <a:noFill/>
        </p:spPr>
        <p:txBody>
          <a:bodyPr wrap="square" rtlCol="0">
            <a:spAutoFit/>
          </a:bodyPr>
          <a:lstStyle/>
          <a:p>
            <a:r>
              <a:rPr lang="en-US" dirty="0" err="1">
                <a:solidFill>
                  <a:srgbClr val="FF0000"/>
                </a:solidFill>
              </a:rPr>
              <a:t>Objeto</a:t>
            </a:r>
            <a:r>
              <a:rPr lang="en-US" dirty="0">
                <a:solidFill>
                  <a:srgbClr val="FF0000"/>
                </a:solidFill>
              </a:rPr>
              <a:t> de JavaScript</a:t>
            </a:r>
            <a:endParaRPr lang="es-ES" dirty="0">
              <a:solidFill>
                <a:srgbClr val="FF0000"/>
              </a:solidFill>
            </a:endParaRPr>
          </a:p>
        </p:txBody>
      </p:sp>
    </p:spTree>
    <p:extLst>
      <p:ext uri="{BB962C8B-B14F-4D97-AF65-F5344CB8AC3E}">
        <p14:creationId xmlns:p14="http://schemas.microsoft.com/office/powerpoint/2010/main" val="32644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2B748A-E58B-1F97-994D-76AA5D17687C}"/>
              </a:ext>
            </a:extLst>
          </p:cNvPr>
          <p:cNvSpPr>
            <a:spLocks noGrp="1"/>
          </p:cNvSpPr>
          <p:nvPr>
            <p:ph type="title"/>
          </p:nvPr>
        </p:nvSpPr>
        <p:spPr/>
        <p:txBody>
          <a:bodyPr/>
          <a:lstStyle/>
          <a:p>
            <a:r>
              <a:rPr lang="en-US" dirty="0" err="1"/>
              <a:t>JSON.stringify</a:t>
            </a:r>
            <a:r>
              <a:rPr lang="en-US" dirty="0"/>
              <a:t>();</a:t>
            </a:r>
            <a:endParaRPr lang="es-ES" dirty="0"/>
          </a:p>
        </p:txBody>
      </p:sp>
      <p:sp>
        <p:nvSpPr>
          <p:cNvPr id="3" name="Marcador de contenido 2">
            <a:extLst>
              <a:ext uri="{FF2B5EF4-FFF2-40B4-BE49-F238E27FC236}">
                <a16:creationId xmlns:a16="http://schemas.microsoft.com/office/drawing/2014/main" id="{161A66B7-390E-476B-73D0-92F5C178EADB}"/>
              </a:ext>
            </a:extLst>
          </p:cNvPr>
          <p:cNvSpPr>
            <a:spLocks noGrp="1"/>
          </p:cNvSpPr>
          <p:nvPr>
            <p:ph idx="1"/>
          </p:nvPr>
        </p:nvSpPr>
        <p:spPr/>
        <p:txBody>
          <a:bodyPr/>
          <a:lstStyle/>
          <a:p>
            <a:pPr marL="0" indent="0" algn="just">
              <a:buNone/>
            </a:pPr>
            <a:r>
              <a:rPr lang="en-US" dirty="0"/>
              <a:t>Se </a:t>
            </a:r>
            <a:r>
              <a:rPr lang="en-US" dirty="0" err="1"/>
              <a:t>utiliza</a:t>
            </a:r>
            <a:r>
              <a:rPr lang="en-US" dirty="0"/>
              <a:t> para </a:t>
            </a:r>
            <a:r>
              <a:rPr lang="en-US" dirty="0" err="1"/>
              <a:t>convertir</a:t>
            </a:r>
            <a:r>
              <a:rPr lang="en-US" dirty="0"/>
              <a:t> </a:t>
            </a:r>
            <a:r>
              <a:rPr lang="en-US" dirty="0" err="1"/>
              <a:t>el</a:t>
            </a:r>
            <a:r>
              <a:rPr lang="en-US" dirty="0"/>
              <a:t> </a:t>
            </a:r>
            <a:r>
              <a:rPr lang="en-US" dirty="0" err="1"/>
              <a:t>objeto</a:t>
            </a:r>
            <a:r>
              <a:rPr lang="en-US" dirty="0"/>
              <a:t> a </a:t>
            </a:r>
            <a:r>
              <a:rPr lang="en-US" dirty="0" err="1"/>
              <a:t>cadena</a:t>
            </a:r>
            <a:r>
              <a:rPr lang="en-US" dirty="0"/>
              <a:t> de </a:t>
            </a:r>
            <a:r>
              <a:rPr lang="en-US" dirty="0" err="1"/>
              <a:t>caracteres</a:t>
            </a:r>
            <a:r>
              <a:rPr lang="en-US" dirty="0"/>
              <a:t> con </a:t>
            </a:r>
            <a:r>
              <a:rPr lang="en-US" dirty="0" err="1"/>
              <a:t>el</a:t>
            </a:r>
            <a:r>
              <a:rPr lang="en-US" dirty="0"/>
              <a:t> </a:t>
            </a:r>
            <a:r>
              <a:rPr lang="en-US" dirty="0" err="1"/>
              <a:t>formato</a:t>
            </a:r>
            <a:r>
              <a:rPr lang="en-US" dirty="0"/>
              <a:t> JSON, </a:t>
            </a:r>
            <a:r>
              <a:rPr lang="en-US" dirty="0" err="1"/>
              <a:t>porque</a:t>
            </a:r>
            <a:r>
              <a:rPr lang="en-US" dirty="0"/>
              <a:t> para </a:t>
            </a:r>
            <a:r>
              <a:rPr lang="en-US" dirty="0" err="1"/>
              <a:t>escribir</a:t>
            </a:r>
            <a:r>
              <a:rPr lang="en-US" dirty="0"/>
              <a:t> la </a:t>
            </a:r>
            <a:r>
              <a:rPr lang="en-US" dirty="0" err="1"/>
              <a:t>informaci</a:t>
            </a:r>
            <a:r>
              <a:rPr lang="es-ES" dirty="0" err="1"/>
              <a:t>ón</a:t>
            </a:r>
            <a:r>
              <a:rPr lang="es-ES" dirty="0"/>
              <a:t> en el archivo </a:t>
            </a:r>
            <a:r>
              <a:rPr lang="es-ES" dirty="0" err="1"/>
              <a:t>json</a:t>
            </a:r>
            <a:r>
              <a:rPr lang="es-ES" dirty="0"/>
              <a:t> necesitamos que sea una cadena de caracteres.</a:t>
            </a:r>
          </a:p>
          <a:p>
            <a:pPr marL="0" indent="0" algn="just">
              <a:buNone/>
            </a:pPr>
            <a:endParaRPr lang="es-ES" dirty="0"/>
          </a:p>
        </p:txBody>
      </p:sp>
      <p:sp>
        <p:nvSpPr>
          <p:cNvPr id="4" name="Marcador de número de diapositiva 3">
            <a:extLst>
              <a:ext uri="{FF2B5EF4-FFF2-40B4-BE49-F238E27FC236}">
                <a16:creationId xmlns:a16="http://schemas.microsoft.com/office/drawing/2014/main" id="{6E787465-CC92-5251-A424-F9659DF0CA81}"/>
              </a:ext>
            </a:extLst>
          </p:cNvPr>
          <p:cNvSpPr>
            <a:spLocks noGrp="1"/>
          </p:cNvSpPr>
          <p:nvPr>
            <p:ph type="sldNum" sz="quarter" idx="12"/>
          </p:nvPr>
        </p:nvSpPr>
        <p:spPr/>
        <p:txBody>
          <a:bodyPr/>
          <a:lstStyle/>
          <a:p>
            <a:fld id="{1A5952E3-DA43-4FE4-B797-0AD175EBA12D}" type="slidenum">
              <a:rPr lang="es-ES" smtClean="0"/>
              <a:t>31</a:t>
            </a:fld>
            <a:endParaRPr lang="es-ES"/>
          </a:p>
        </p:txBody>
      </p:sp>
    </p:spTree>
    <p:extLst>
      <p:ext uri="{BB962C8B-B14F-4D97-AF65-F5344CB8AC3E}">
        <p14:creationId xmlns:p14="http://schemas.microsoft.com/office/powerpoint/2010/main" val="2682471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EC35C3-CCE6-57B0-3F98-972018EC900E}"/>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704A5C05-1CB5-0733-F2A3-2B738D2D3BD4}"/>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EA2A0785-12C8-7947-BDE8-A47313B761A4}"/>
              </a:ext>
            </a:extLst>
          </p:cNvPr>
          <p:cNvSpPr>
            <a:spLocks noGrp="1"/>
          </p:cNvSpPr>
          <p:nvPr>
            <p:ph type="sldNum" sz="quarter" idx="12"/>
          </p:nvPr>
        </p:nvSpPr>
        <p:spPr/>
        <p:txBody>
          <a:bodyPr/>
          <a:lstStyle/>
          <a:p>
            <a:fld id="{1A5952E3-DA43-4FE4-B797-0AD175EBA12D}" type="slidenum">
              <a:rPr lang="es-ES" smtClean="0"/>
              <a:t>32</a:t>
            </a:fld>
            <a:endParaRPr lang="es-ES"/>
          </a:p>
        </p:txBody>
      </p:sp>
      <p:pic>
        <p:nvPicPr>
          <p:cNvPr id="6" name="Imagen 5">
            <a:extLst>
              <a:ext uri="{FF2B5EF4-FFF2-40B4-BE49-F238E27FC236}">
                <a16:creationId xmlns:a16="http://schemas.microsoft.com/office/drawing/2014/main" id="{A5E75E9B-69D7-BD34-476A-5B7EFF70D820}"/>
              </a:ext>
            </a:extLst>
          </p:cNvPr>
          <p:cNvPicPr>
            <a:picLocks noChangeAspect="1"/>
          </p:cNvPicPr>
          <p:nvPr/>
        </p:nvPicPr>
        <p:blipFill>
          <a:blip r:embed="rId3"/>
          <a:stretch>
            <a:fillRect/>
          </a:stretch>
        </p:blipFill>
        <p:spPr>
          <a:xfrm>
            <a:off x="857250" y="638175"/>
            <a:ext cx="10477500" cy="5581650"/>
          </a:xfrm>
          <a:prstGeom prst="rect">
            <a:avLst/>
          </a:prstGeom>
        </p:spPr>
      </p:pic>
    </p:spTree>
    <p:extLst>
      <p:ext uri="{BB962C8B-B14F-4D97-AF65-F5344CB8AC3E}">
        <p14:creationId xmlns:p14="http://schemas.microsoft.com/office/powerpoint/2010/main" val="2464161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E94C99-1876-53FF-A9E9-EECF875D720E}"/>
              </a:ext>
            </a:extLst>
          </p:cNvPr>
          <p:cNvSpPr>
            <a:spLocks noGrp="1"/>
          </p:cNvSpPr>
          <p:nvPr>
            <p:ph type="title"/>
          </p:nvPr>
        </p:nvSpPr>
        <p:spPr/>
        <p:txBody>
          <a:bodyPr/>
          <a:lstStyle/>
          <a:p>
            <a:r>
              <a:rPr lang="es-ES" dirty="0" err="1"/>
              <a:t>JSON.parse</a:t>
            </a:r>
            <a:r>
              <a:rPr lang="es-ES" dirty="0"/>
              <a:t>()</a:t>
            </a:r>
          </a:p>
        </p:txBody>
      </p:sp>
      <p:sp>
        <p:nvSpPr>
          <p:cNvPr id="3" name="Marcador de contenido 2">
            <a:extLst>
              <a:ext uri="{FF2B5EF4-FFF2-40B4-BE49-F238E27FC236}">
                <a16:creationId xmlns:a16="http://schemas.microsoft.com/office/drawing/2014/main" id="{4F5B47F1-13DA-4551-D110-ADE4B338C1C5}"/>
              </a:ext>
            </a:extLst>
          </p:cNvPr>
          <p:cNvSpPr>
            <a:spLocks noGrp="1"/>
          </p:cNvSpPr>
          <p:nvPr>
            <p:ph idx="1"/>
          </p:nvPr>
        </p:nvSpPr>
        <p:spPr/>
        <p:txBody>
          <a:bodyPr/>
          <a:lstStyle/>
          <a:p>
            <a:pPr marL="0" indent="0">
              <a:buNone/>
            </a:pPr>
            <a:r>
              <a:rPr lang="es-ES" dirty="0"/>
              <a:t>Se utiliza para recibir información en formato </a:t>
            </a:r>
            <a:r>
              <a:rPr lang="es-ES" dirty="0" err="1"/>
              <a:t>json</a:t>
            </a:r>
            <a:r>
              <a:rPr lang="es-ES" dirty="0"/>
              <a:t> y convertirlo a un objeto de JavaScript con el cual podemos trabajar.</a:t>
            </a:r>
          </a:p>
          <a:p>
            <a:pPr marL="0" indent="0">
              <a:buNone/>
            </a:pPr>
            <a:endParaRPr lang="es-ES" dirty="0"/>
          </a:p>
          <a:p>
            <a:pPr marL="0" indent="0" algn="just">
              <a:buNone/>
            </a:pPr>
            <a:r>
              <a:rPr lang="es-ES" dirty="0"/>
              <a:t>Esto es muy poderoso porque transmitir la información como texto es la mejor forma que podemos usar para comunicarnos entre el cliente y el servidor y cuando esa información llega a algunos de los dos extremos de la comunicación , es decir al cliente o al servidor podemos transformarlo en un objeto y acceder a sus propiedades y métodos. </a:t>
            </a:r>
          </a:p>
        </p:txBody>
      </p:sp>
      <p:sp>
        <p:nvSpPr>
          <p:cNvPr id="4" name="Marcador de número de diapositiva 3">
            <a:extLst>
              <a:ext uri="{FF2B5EF4-FFF2-40B4-BE49-F238E27FC236}">
                <a16:creationId xmlns:a16="http://schemas.microsoft.com/office/drawing/2014/main" id="{B9EEA8FC-C917-2A4D-45EF-89EA6B423004}"/>
              </a:ext>
            </a:extLst>
          </p:cNvPr>
          <p:cNvSpPr>
            <a:spLocks noGrp="1"/>
          </p:cNvSpPr>
          <p:nvPr>
            <p:ph type="sldNum" sz="quarter" idx="12"/>
          </p:nvPr>
        </p:nvSpPr>
        <p:spPr/>
        <p:txBody>
          <a:bodyPr/>
          <a:lstStyle/>
          <a:p>
            <a:fld id="{1A5952E3-DA43-4FE4-B797-0AD175EBA12D}" type="slidenum">
              <a:rPr lang="es-ES" smtClean="0"/>
              <a:t>33</a:t>
            </a:fld>
            <a:endParaRPr lang="es-ES"/>
          </a:p>
        </p:txBody>
      </p:sp>
    </p:spTree>
    <p:extLst>
      <p:ext uri="{BB962C8B-B14F-4D97-AF65-F5344CB8AC3E}">
        <p14:creationId xmlns:p14="http://schemas.microsoft.com/office/powerpoint/2010/main" val="3145883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89FD6A-396B-C64E-07C5-657C6F322517}"/>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36C8FAF6-61E1-9A07-DAD3-E27389E0A345}"/>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E905CFF9-287A-B3CD-6788-E4AFF02C66E2}"/>
              </a:ext>
            </a:extLst>
          </p:cNvPr>
          <p:cNvSpPr>
            <a:spLocks noGrp="1"/>
          </p:cNvSpPr>
          <p:nvPr>
            <p:ph type="sldNum" sz="quarter" idx="12"/>
          </p:nvPr>
        </p:nvSpPr>
        <p:spPr/>
        <p:txBody>
          <a:bodyPr/>
          <a:lstStyle/>
          <a:p>
            <a:fld id="{1A5952E3-DA43-4FE4-B797-0AD175EBA12D}" type="slidenum">
              <a:rPr lang="es-ES" smtClean="0"/>
              <a:t>34</a:t>
            </a:fld>
            <a:endParaRPr lang="es-ES"/>
          </a:p>
        </p:txBody>
      </p:sp>
      <p:pic>
        <p:nvPicPr>
          <p:cNvPr id="6" name="Imagen 5">
            <a:extLst>
              <a:ext uri="{FF2B5EF4-FFF2-40B4-BE49-F238E27FC236}">
                <a16:creationId xmlns:a16="http://schemas.microsoft.com/office/drawing/2014/main" id="{D2B64D1D-4EDC-4ABC-0643-051F1459C2C2}"/>
              </a:ext>
            </a:extLst>
          </p:cNvPr>
          <p:cNvPicPr>
            <a:picLocks noChangeAspect="1"/>
          </p:cNvPicPr>
          <p:nvPr/>
        </p:nvPicPr>
        <p:blipFill>
          <a:blip r:embed="rId2"/>
          <a:stretch>
            <a:fillRect/>
          </a:stretch>
        </p:blipFill>
        <p:spPr>
          <a:xfrm>
            <a:off x="1366641" y="0"/>
            <a:ext cx="9458718" cy="6858000"/>
          </a:xfrm>
          <a:prstGeom prst="rect">
            <a:avLst/>
          </a:prstGeom>
        </p:spPr>
      </p:pic>
      <p:sp>
        <p:nvSpPr>
          <p:cNvPr id="8" name="Rectángulo 7">
            <a:extLst>
              <a:ext uri="{FF2B5EF4-FFF2-40B4-BE49-F238E27FC236}">
                <a16:creationId xmlns:a16="http://schemas.microsoft.com/office/drawing/2014/main" id="{CB1CC852-4713-9BE6-BCE9-5D156512649D}"/>
              </a:ext>
            </a:extLst>
          </p:cNvPr>
          <p:cNvSpPr/>
          <p:nvPr/>
        </p:nvSpPr>
        <p:spPr>
          <a:xfrm>
            <a:off x="2008909" y="2618509"/>
            <a:ext cx="3768436" cy="17179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47544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C288DC-7984-404C-A64E-3C858E53630C}"/>
              </a:ext>
            </a:extLst>
          </p:cNvPr>
          <p:cNvSpPr>
            <a:spLocks noGrp="1"/>
          </p:cNvSpPr>
          <p:nvPr>
            <p:ph type="title"/>
          </p:nvPr>
        </p:nvSpPr>
        <p:spPr/>
        <p:txBody>
          <a:bodyPr>
            <a:normAutofit/>
          </a:bodyPr>
          <a:lstStyle/>
          <a:p>
            <a:r>
              <a:rPr lang="en-US" sz="4000" dirty="0"/>
              <a:t>Si </a:t>
            </a:r>
            <a:r>
              <a:rPr lang="en-US" sz="4000" dirty="0" err="1"/>
              <a:t>queremos</a:t>
            </a:r>
            <a:r>
              <a:rPr lang="en-US" sz="4000" dirty="0"/>
              <a:t> </a:t>
            </a:r>
            <a:r>
              <a:rPr lang="en-US" sz="4000" dirty="0" err="1"/>
              <a:t>mostrar</a:t>
            </a:r>
            <a:r>
              <a:rPr lang="en-US" sz="4000" dirty="0"/>
              <a:t> la </a:t>
            </a:r>
            <a:r>
              <a:rPr lang="en-US" sz="4000" dirty="0" err="1"/>
              <a:t>información</a:t>
            </a:r>
            <a:r>
              <a:rPr lang="en-US" sz="4000" dirty="0"/>
              <a:t> del </a:t>
            </a:r>
            <a:r>
              <a:rPr lang="en-US" sz="4000" dirty="0" err="1"/>
              <a:t>curso</a:t>
            </a:r>
            <a:r>
              <a:rPr lang="en-US" sz="4000" dirty="0"/>
              <a:t>…</a:t>
            </a:r>
            <a:endParaRPr lang="es-ES" sz="4000" dirty="0"/>
          </a:p>
        </p:txBody>
      </p:sp>
      <p:pic>
        <p:nvPicPr>
          <p:cNvPr id="6" name="Marcador de contenido 5">
            <a:extLst>
              <a:ext uri="{FF2B5EF4-FFF2-40B4-BE49-F238E27FC236}">
                <a16:creationId xmlns:a16="http://schemas.microsoft.com/office/drawing/2014/main" id="{ADBF9345-B6E6-5504-B254-9868C86EEDB4}"/>
              </a:ext>
            </a:extLst>
          </p:cNvPr>
          <p:cNvPicPr>
            <a:picLocks noGrp="1" noChangeAspect="1"/>
          </p:cNvPicPr>
          <p:nvPr>
            <p:ph idx="1"/>
          </p:nvPr>
        </p:nvPicPr>
        <p:blipFill>
          <a:blip r:embed="rId2"/>
          <a:stretch>
            <a:fillRect/>
          </a:stretch>
        </p:blipFill>
        <p:spPr>
          <a:xfrm>
            <a:off x="977560" y="1493116"/>
            <a:ext cx="6967207" cy="4351338"/>
          </a:xfrm>
        </p:spPr>
      </p:pic>
      <p:sp>
        <p:nvSpPr>
          <p:cNvPr id="4" name="Marcador de número de diapositiva 3">
            <a:extLst>
              <a:ext uri="{FF2B5EF4-FFF2-40B4-BE49-F238E27FC236}">
                <a16:creationId xmlns:a16="http://schemas.microsoft.com/office/drawing/2014/main" id="{DD2D78B0-7DF4-06A1-8ABD-1389F20D25C6}"/>
              </a:ext>
            </a:extLst>
          </p:cNvPr>
          <p:cNvSpPr>
            <a:spLocks noGrp="1"/>
          </p:cNvSpPr>
          <p:nvPr>
            <p:ph type="sldNum" sz="quarter" idx="12"/>
          </p:nvPr>
        </p:nvSpPr>
        <p:spPr/>
        <p:txBody>
          <a:bodyPr/>
          <a:lstStyle/>
          <a:p>
            <a:fld id="{1A5952E3-DA43-4FE4-B797-0AD175EBA12D}" type="slidenum">
              <a:rPr lang="es-ES" smtClean="0"/>
              <a:t>35</a:t>
            </a:fld>
            <a:endParaRPr lang="es-ES"/>
          </a:p>
        </p:txBody>
      </p:sp>
      <p:sp>
        <p:nvSpPr>
          <p:cNvPr id="7" name="Rectángulo 6">
            <a:extLst>
              <a:ext uri="{FF2B5EF4-FFF2-40B4-BE49-F238E27FC236}">
                <a16:creationId xmlns:a16="http://schemas.microsoft.com/office/drawing/2014/main" id="{6F8CFFC1-57DD-3543-79FE-7D0CA1BFE2F6}"/>
              </a:ext>
            </a:extLst>
          </p:cNvPr>
          <p:cNvSpPr/>
          <p:nvPr/>
        </p:nvSpPr>
        <p:spPr>
          <a:xfrm>
            <a:off x="1496291" y="4599709"/>
            <a:ext cx="2175164" cy="2909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81F538AC-A21B-4089-1A9E-7E1D31504EA7}"/>
              </a:ext>
            </a:extLst>
          </p:cNvPr>
          <p:cNvSpPr txBox="1"/>
          <p:nvPr/>
        </p:nvSpPr>
        <p:spPr>
          <a:xfrm>
            <a:off x="8104909" y="2505670"/>
            <a:ext cx="3429000" cy="1015663"/>
          </a:xfrm>
          <a:prstGeom prst="rect">
            <a:avLst/>
          </a:prstGeom>
          <a:noFill/>
        </p:spPr>
        <p:txBody>
          <a:bodyPr wrap="square" rtlCol="0">
            <a:spAutoFit/>
          </a:bodyPr>
          <a:lstStyle/>
          <a:p>
            <a:pPr algn="just"/>
            <a:r>
              <a:rPr lang="en-US" sz="2000" dirty="0"/>
              <a:t>Podemos usar </a:t>
            </a:r>
            <a:r>
              <a:rPr lang="en-US" sz="2000" dirty="0" err="1"/>
              <a:t>todos</a:t>
            </a:r>
            <a:r>
              <a:rPr lang="en-US" sz="2000" dirty="0"/>
              <a:t> </a:t>
            </a:r>
            <a:r>
              <a:rPr lang="en-US" sz="2000" dirty="0" err="1"/>
              <a:t>los</a:t>
            </a:r>
            <a:r>
              <a:rPr lang="en-US" sz="2000" dirty="0"/>
              <a:t> </a:t>
            </a:r>
            <a:r>
              <a:rPr lang="en-US" sz="2000" dirty="0" err="1"/>
              <a:t>métodos</a:t>
            </a:r>
            <a:r>
              <a:rPr lang="en-US" sz="2000" dirty="0"/>
              <a:t> y </a:t>
            </a:r>
            <a:r>
              <a:rPr lang="en-US" sz="2000" dirty="0" err="1"/>
              <a:t>propiedades</a:t>
            </a:r>
            <a:r>
              <a:rPr lang="en-US" sz="2000" dirty="0"/>
              <a:t> de ese </a:t>
            </a:r>
            <a:r>
              <a:rPr lang="en-US" sz="2000" dirty="0" err="1"/>
              <a:t>objeto</a:t>
            </a:r>
            <a:r>
              <a:rPr lang="en-US" sz="2000" dirty="0"/>
              <a:t> </a:t>
            </a:r>
            <a:r>
              <a:rPr lang="en-US" sz="2000" dirty="0" err="1"/>
              <a:t>en</a:t>
            </a:r>
            <a:r>
              <a:rPr lang="en-US" sz="2000" dirty="0"/>
              <a:t> JavaScript.</a:t>
            </a:r>
            <a:endParaRPr lang="es-ES" sz="2000" dirty="0"/>
          </a:p>
        </p:txBody>
      </p:sp>
    </p:spTree>
    <p:extLst>
      <p:ext uri="{BB962C8B-B14F-4D97-AF65-F5344CB8AC3E}">
        <p14:creationId xmlns:p14="http://schemas.microsoft.com/office/powerpoint/2010/main" val="4079149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865A9-7437-677A-00DF-F9D3E8854A20}"/>
              </a:ext>
            </a:extLst>
          </p:cNvPr>
          <p:cNvSpPr>
            <a:spLocks noGrp="1"/>
          </p:cNvSpPr>
          <p:nvPr>
            <p:ph type="title"/>
          </p:nvPr>
        </p:nvSpPr>
        <p:spPr/>
        <p:txBody>
          <a:bodyPr/>
          <a:lstStyle/>
          <a:p>
            <a:r>
              <a:rPr lang="es-ES" dirty="0"/>
              <a:t>Instalar y desinstalar paquetes con </a:t>
            </a:r>
            <a:r>
              <a:rPr lang="es-ES" dirty="0" err="1"/>
              <a:t>npm</a:t>
            </a:r>
            <a:endParaRPr lang="es-ES" dirty="0"/>
          </a:p>
        </p:txBody>
      </p:sp>
      <p:sp>
        <p:nvSpPr>
          <p:cNvPr id="3" name="Marcador de contenido 2">
            <a:extLst>
              <a:ext uri="{FF2B5EF4-FFF2-40B4-BE49-F238E27FC236}">
                <a16:creationId xmlns:a16="http://schemas.microsoft.com/office/drawing/2014/main" id="{B653D7C6-38B9-E571-79F6-E5326CADE372}"/>
              </a:ext>
            </a:extLst>
          </p:cNvPr>
          <p:cNvSpPr>
            <a:spLocks noGrp="1"/>
          </p:cNvSpPr>
          <p:nvPr>
            <p:ph idx="1"/>
          </p:nvPr>
        </p:nvSpPr>
        <p:spPr/>
        <p:txBody>
          <a:bodyPr/>
          <a:lstStyle/>
          <a:p>
            <a:r>
              <a:rPr lang="en-US" dirty="0" err="1"/>
              <a:t>Crear</a:t>
            </a:r>
            <a:r>
              <a:rPr lang="en-US" dirty="0"/>
              <a:t> </a:t>
            </a:r>
            <a:r>
              <a:rPr lang="en-US" dirty="0" err="1"/>
              <a:t>el</a:t>
            </a:r>
            <a:r>
              <a:rPr lang="en-US" dirty="0"/>
              <a:t> </a:t>
            </a:r>
            <a:r>
              <a:rPr lang="en-US" dirty="0" err="1"/>
              <a:t>directorio</a:t>
            </a:r>
            <a:r>
              <a:rPr lang="en-US" dirty="0"/>
              <a:t> del Proyecto.</a:t>
            </a:r>
          </a:p>
          <a:p>
            <a:r>
              <a:rPr lang="en-US" dirty="0" err="1"/>
              <a:t>Crear</a:t>
            </a:r>
            <a:r>
              <a:rPr lang="en-US" dirty="0"/>
              <a:t> un </a:t>
            </a:r>
            <a:r>
              <a:rPr lang="en-US" dirty="0" err="1"/>
              <a:t>carpeta</a:t>
            </a:r>
            <a:r>
              <a:rPr lang="en-US" dirty="0"/>
              <a:t> </a:t>
            </a:r>
            <a:r>
              <a:rPr lang="en-US" dirty="0" err="1"/>
              <a:t>donde</a:t>
            </a:r>
            <a:r>
              <a:rPr lang="en-US" dirty="0"/>
              <a:t> </a:t>
            </a:r>
            <a:r>
              <a:rPr lang="en-US" dirty="0" err="1"/>
              <a:t>va</a:t>
            </a:r>
            <a:r>
              <a:rPr lang="en-US" dirty="0"/>
              <a:t> a </a:t>
            </a:r>
            <a:r>
              <a:rPr lang="en-US" dirty="0" err="1"/>
              <a:t>estar</a:t>
            </a:r>
            <a:r>
              <a:rPr lang="en-US" dirty="0"/>
              <a:t> </a:t>
            </a:r>
            <a:r>
              <a:rPr lang="en-US" dirty="0" err="1"/>
              <a:t>ubicado</a:t>
            </a:r>
            <a:r>
              <a:rPr lang="en-US" dirty="0"/>
              <a:t> </a:t>
            </a:r>
            <a:r>
              <a:rPr lang="en-US" dirty="0" err="1"/>
              <a:t>nuestro</a:t>
            </a:r>
            <a:r>
              <a:rPr lang="en-US" dirty="0"/>
              <a:t> </a:t>
            </a:r>
            <a:r>
              <a:rPr lang="en-US" dirty="0" err="1"/>
              <a:t>paquete</a:t>
            </a:r>
            <a:r>
              <a:rPr lang="en-US" dirty="0"/>
              <a:t>.</a:t>
            </a:r>
          </a:p>
          <a:p>
            <a:r>
              <a:rPr lang="en-US" dirty="0" err="1"/>
              <a:t>Abrir</a:t>
            </a:r>
            <a:r>
              <a:rPr lang="en-US" dirty="0"/>
              <a:t> </a:t>
            </a:r>
            <a:r>
              <a:rPr lang="en-US" dirty="0" err="1"/>
              <a:t>esta</a:t>
            </a:r>
            <a:r>
              <a:rPr lang="en-US" dirty="0"/>
              <a:t> </a:t>
            </a:r>
            <a:r>
              <a:rPr lang="en-US" dirty="0" err="1"/>
              <a:t>carpeta</a:t>
            </a:r>
            <a:r>
              <a:rPr lang="en-US" dirty="0"/>
              <a:t> </a:t>
            </a:r>
            <a:r>
              <a:rPr lang="en-US" dirty="0" err="1"/>
              <a:t>desde</a:t>
            </a:r>
            <a:r>
              <a:rPr lang="en-US" dirty="0"/>
              <a:t> </a:t>
            </a:r>
            <a:r>
              <a:rPr lang="en-US" dirty="0" err="1"/>
              <a:t>VsCode</a:t>
            </a:r>
            <a:endParaRPr lang="en-US" dirty="0"/>
          </a:p>
          <a:p>
            <a:pPr marL="0" indent="0">
              <a:buNone/>
            </a:pPr>
            <a:r>
              <a:rPr lang="en-US" dirty="0"/>
              <a:t>    </a:t>
            </a:r>
          </a:p>
        </p:txBody>
      </p:sp>
      <p:sp>
        <p:nvSpPr>
          <p:cNvPr id="4" name="Marcador de número de diapositiva 3">
            <a:extLst>
              <a:ext uri="{FF2B5EF4-FFF2-40B4-BE49-F238E27FC236}">
                <a16:creationId xmlns:a16="http://schemas.microsoft.com/office/drawing/2014/main" id="{811F6B17-852A-4F72-BC85-83DC380BB593}"/>
              </a:ext>
            </a:extLst>
          </p:cNvPr>
          <p:cNvSpPr>
            <a:spLocks noGrp="1"/>
          </p:cNvSpPr>
          <p:nvPr>
            <p:ph type="sldNum" sz="quarter" idx="12"/>
          </p:nvPr>
        </p:nvSpPr>
        <p:spPr/>
        <p:txBody>
          <a:bodyPr/>
          <a:lstStyle/>
          <a:p>
            <a:fld id="{1A5952E3-DA43-4FE4-B797-0AD175EBA12D}" type="slidenum">
              <a:rPr lang="es-ES" smtClean="0"/>
              <a:t>36</a:t>
            </a:fld>
            <a:endParaRPr lang="es-ES"/>
          </a:p>
        </p:txBody>
      </p:sp>
    </p:spTree>
    <p:extLst>
      <p:ext uri="{BB962C8B-B14F-4D97-AF65-F5344CB8AC3E}">
        <p14:creationId xmlns:p14="http://schemas.microsoft.com/office/powerpoint/2010/main" val="2730359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F45BD9-6031-55E0-9CD0-6199DEF368B4}"/>
              </a:ext>
            </a:extLst>
          </p:cNvPr>
          <p:cNvSpPr>
            <a:spLocks noGrp="1"/>
          </p:cNvSpPr>
          <p:nvPr>
            <p:ph type="title"/>
          </p:nvPr>
        </p:nvSpPr>
        <p:spPr>
          <a:xfrm>
            <a:off x="838200" y="900545"/>
            <a:ext cx="10515600" cy="790143"/>
          </a:xfrm>
        </p:spPr>
        <p:txBody>
          <a:bodyPr>
            <a:normAutofit fontScale="90000"/>
          </a:bodyPr>
          <a:lstStyle/>
          <a:p>
            <a:r>
              <a:rPr lang="en-US" dirty="0" err="1"/>
              <a:t>Crear</a:t>
            </a:r>
            <a:r>
              <a:rPr lang="en-US" dirty="0"/>
              <a:t> </a:t>
            </a:r>
            <a:r>
              <a:rPr lang="en-US" dirty="0" err="1"/>
              <a:t>package.json</a:t>
            </a:r>
            <a:r>
              <a:rPr lang="en-US" dirty="0"/>
              <a:t>  con </a:t>
            </a:r>
            <a:r>
              <a:rPr lang="en-US" dirty="0" err="1"/>
              <a:t>el</a:t>
            </a:r>
            <a:r>
              <a:rPr lang="en-US" dirty="0"/>
              <a:t> commando</a:t>
            </a:r>
            <a:br>
              <a:rPr lang="en-US" dirty="0"/>
            </a:br>
            <a:r>
              <a:rPr lang="en-US" dirty="0" err="1"/>
              <a:t>npm</a:t>
            </a:r>
            <a:r>
              <a:rPr lang="en-US" dirty="0"/>
              <a:t> </a:t>
            </a:r>
            <a:r>
              <a:rPr lang="en-US" dirty="0" err="1"/>
              <a:t>init</a:t>
            </a:r>
            <a:r>
              <a:rPr lang="en-US" dirty="0"/>
              <a:t> --yes </a:t>
            </a:r>
            <a:br>
              <a:rPr lang="en-US" dirty="0"/>
            </a:br>
            <a:endParaRPr lang="es-ES" dirty="0"/>
          </a:p>
        </p:txBody>
      </p:sp>
      <p:sp>
        <p:nvSpPr>
          <p:cNvPr id="4" name="Marcador de número de diapositiva 3">
            <a:extLst>
              <a:ext uri="{FF2B5EF4-FFF2-40B4-BE49-F238E27FC236}">
                <a16:creationId xmlns:a16="http://schemas.microsoft.com/office/drawing/2014/main" id="{74603531-AD1C-8E42-A5D9-BE8F3C558F66}"/>
              </a:ext>
            </a:extLst>
          </p:cNvPr>
          <p:cNvSpPr>
            <a:spLocks noGrp="1"/>
          </p:cNvSpPr>
          <p:nvPr>
            <p:ph type="sldNum" sz="quarter" idx="12"/>
          </p:nvPr>
        </p:nvSpPr>
        <p:spPr/>
        <p:txBody>
          <a:bodyPr/>
          <a:lstStyle/>
          <a:p>
            <a:fld id="{1A5952E3-DA43-4FE4-B797-0AD175EBA12D}" type="slidenum">
              <a:rPr lang="es-ES" smtClean="0"/>
              <a:t>37</a:t>
            </a:fld>
            <a:endParaRPr lang="es-ES"/>
          </a:p>
        </p:txBody>
      </p:sp>
      <p:sp>
        <p:nvSpPr>
          <p:cNvPr id="8" name="Rectángulo 7">
            <a:extLst>
              <a:ext uri="{FF2B5EF4-FFF2-40B4-BE49-F238E27FC236}">
                <a16:creationId xmlns:a16="http://schemas.microsoft.com/office/drawing/2014/main" id="{D150C322-BB33-E86F-4F21-089DB3534DC1}"/>
              </a:ext>
            </a:extLst>
          </p:cNvPr>
          <p:cNvSpPr/>
          <p:nvPr/>
        </p:nvSpPr>
        <p:spPr>
          <a:xfrm>
            <a:off x="4793672" y="3283527"/>
            <a:ext cx="4156363" cy="27709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15ECF6C5-29E9-590E-6DB1-27E8CC38D405}"/>
              </a:ext>
            </a:extLst>
          </p:cNvPr>
          <p:cNvSpPr txBox="1"/>
          <p:nvPr/>
        </p:nvSpPr>
        <p:spPr>
          <a:xfrm>
            <a:off x="755073" y="1910787"/>
            <a:ext cx="7390165" cy="523220"/>
          </a:xfrm>
          <a:prstGeom prst="rect">
            <a:avLst/>
          </a:prstGeom>
          <a:noFill/>
        </p:spPr>
        <p:txBody>
          <a:bodyPr wrap="none" rtlCol="0">
            <a:spAutoFit/>
          </a:bodyPr>
          <a:lstStyle/>
          <a:p>
            <a:r>
              <a:rPr lang="en-US" sz="2800" dirty="0" err="1"/>
              <a:t>Modificamos</a:t>
            </a:r>
            <a:r>
              <a:rPr lang="en-US" sz="2800" dirty="0"/>
              <a:t> la </a:t>
            </a:r>
            <a:r>
              <a:rPr lang="en-US" sz="2800" dirty="0" err="1"/>
              <a:t>descripción</a:t>
            </a:r>
            <a:r>
              <a:rPr lang="en-US" sz="2800" dirty="0"/>
              <a:t> y </a:t>
            </a:r>
            <a:r>
              <a:rPr lang="en-US" sz="2800" dirty="0" err="1"/>
              <a:t>el</a:t>
            </a:r>
            <a:r>
              <a:rPr lang="en-US" sz="2800" dirty="0"/>
              <a:t> </a:t>
            </a:r>
            <a:r>
              <a:rPr lang="en-US" sz="2800" dirty="0" err="1"/>
              <a:t>nombre</a:t>
            </a:r>
            <a:r>
              <a:rPr lang="en-US" sz="2800" dirty="0"/>
              <a:t> del </a:t>
            </a:r>
            <a:r>
              <a:rPr lang="en-US" sz="2800" dirty="0" err="1"/>
              <a:t>autor</a:t>
            </a:r>
            <a:endParaRPr lang="es-ES" sz="2800" dirty="0"/>
          </a:p>
        </p:txBody>
      </p:sp>
      <p:pic>
        <p:nvPicPr>
          <p:cNvPr id="18" name="Marcador de contenido 17">
            <a:extLst>
              <a:ext uri="{FF2B5EF4-FFF2-40B4-BE49-F238E27FC236}">
                <a16:creationId xmlns:a16="http://schemas.microsoft.com/office/drawing/2014/main" id="{F5040D4E-AAC8-43D1-560A-9591CCBCCC05}"/>
              </a:ext>
            </a:extLst>
          </p:cNvPr>
          <p:cNvPicPr>
            <a:picLocks noGrp="1" noChangeAspect="1"/>
          </p:cNvPicPr>
          <p:nvPr>
            <p:ph idx="1"/>
          </p:nvPr>
        </p:nvPicPr>
        <p:blipFill>
          <a:blip r:embed="rId2"/>
          <a:stretch>
            <a:fillRect/>
          </a:stretch>
        </p:blipFill>
        <p:spPr>
          <a:xfrm>
            <a:off x="838200" y="2624282"/>
            <a:ext cx="8839200" cy="3724275"/>
          </a:xfrm>
        </p:spPr>
      </p:pic>
    </p:spTree>
    <p:extLst>
      <p:ext uri="{BB962C8B-B14F-4D97-AF65-F5344CB8AC3E}">
        <p14:creationId xmlns:p14="http://schemas.microsoft.com/office/powerpoint/2010/main" val="12077655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48D08F-E6AD-26E5-5888-9519916CFB07}"/>
              </a:ext>
            </a:extLst>
          </p:cNvPr>
          <p:cNvSpPr>
            <a:spLocks noGrp="1"/>
          </p:cNvSpPr>
          <p:nvPr>
            <p:ph type="title"/>
          </p:nvPr>
        </p:nvSpPr>
        <p:spPr/>
        <p:txBody>
          <a:bodyPr/>
          <a:lstStyle/>
          <a:p>
            <a:r>
              <a:rPr lang="es-ES" dirty="0"/>
              <a:t>Si queremos instalar Express</a:t>
            </a:r>
            <a:br>
              <a:rPr lang="es-ES" dirty="0"/>
            </a:br>
            <a:endParaRPr lang="es-ES" dirty="0"/>
          </a:p>
        </p:txBody>
      </p:sp>
      <p:sp>
        <p:nvSpPr>
          <p:cNvPr id="3" name="Marcador de contenido 2">
            <a:extLst>
              <a:ext uri="{FF2B5EF4-FFF2-40B4-BE49-F238E27FC236}">
                <a16:creationId xmlns:a16="http://schemas.microsoft.com/office/drawing/2014/main" id="{3DC6F44E-0188-9C2E-B1F4-95477E31D75B}"/>
              </a:ext>
            </a:extLst>
          </p:cNvPr>
          <p:cNvSpPr>
            <a:spLocks noGrp="1"/>
          </p:cNvSpPr>
          <p:nvPr>
            <p:ph idx="1"/>
          </p:nvPr>
        </p:nvSpPr>
        <p:spPr/>
        <p:txBody>
          <a:bodyPr/>
          <a:lstStyle/>
          <a:p>
            <a:pPr marL="0" indent="0" algn="just">
              <a:buNone/>
            </a:pPr>
            <a:r>
              <a:rPr lang="es-ES" dirty="0"/>
              <a:t>Express es uno de los </a:t>
            </a:r>
            <a:r>
              <a:rPr lang="es-ES" i="1" dirty="0" err="1"/>
              <a:t>frameworks</a:t>
            </a:r>
            <a:r>
              <a:rPr lang="es-ES" dirty="0"/>
              <a:t> </a:t>
            </a:r>
            <a:r>
              <a:rPr lang="es-ES" dirty="0" err="1"/>
              <a:t>backend</a:t>
            </a:r>
            <a:r>
              <a:rPr lang="es-ES" dirty="0"/>
              <a:t> más populares para el desarrollo web con Node.js y casi se ha convertido en un estándar para aplicaciones construidas con </a:t>
            </a:r>
            <a:r>
              <a:rPr lang="es-ES" dirty="0" err="1"/>
              <a:t>Node</a:t>
            </a:r>
            <a:r>
              <a:rPr lang="es-ES" dirty="0"/>
              <a:t>. </a:t>
            </a:r>
          </a:p>
          <a:p>
            <a:pPr marL="0" indent="0" algn="just">
              <a:buNone/>
            </a:pPr>
            <a:r>
              <a:rPr lang="es-ES" dirty="0"/>
              <a:t>Ofrece características robustas, es liviano y permite una rápida implementación, lo que lo hace una excelente opción para crear </a:t>
            </a:r>
            <a:r>
              <a:rPr lang="es-ES" dirty="0" err="1"/>
              <a:t>backends</a:t>
            </a:r>
            <a:r>
              <a:rPr lang="es-ES" dirty="0"/>
              <a:t> escalables, mantenibles y con alto rendimiento. </a:t>
            </a:r>
          </a:p>
          <a:p>
            <a:pPr marL="0" indent="0" algn="just">
              <a:buNone/>
            </a:pPr>
            <a:r>
              <a:rPr lang="es-ES" dirty="0"/>
              <a:t>Express proporciona una capa adicional que facilita el enrutamiento y el manejo de solicitudes y respuestas HTTP, lo que lo hace ideal para desplegar aplicaciones.</a:t>
            </a:r>
          </a:p>
          <a:p>
            <a:endParaRPr lang="es-ES" dirty="0">
              <a:solidFill>
                <a:srgbClr val="FF0000"/>
              </a:solidFill>
            </a:endParaRPr>
          </a:p>
        </p:txBody>
      </p:sp>
      <p:sp>
        <p:nvSpPr>
          <p:cNvPr id="4" name="Marcador de número de diapositiva 3">
            <a:extLst>
              <a:ext uri="{FF2B5EF4-FFF2-40B4-BE49-F238E27FC236}">
                <a16:creationId xmlns:a16="http://schemas.microsoft.com/office/drawing/2014/main" id="{A112C1A3-B476-6C37-BD50-FBB4C6AFF88A}"/>
              </a:ext>
            </a:extLst>
          </p:cNvPr>
          <p:cNvSpPr>
            <a:spLocks noGrp="1"/>
          </p:cNvSpPr>
          <p:nvPr>
            <p:ph type="sldNum" sz="quarter" idx="12"/>
          </p:nvPr>
        </p:nvSpPr>
        <p:spPr/>
        <p:txBody>
          <a:bodyPr/>
          <a:lstStyle/>
          <a:p>
            <a:fld id="{1A5952E3-DA43-4FE4-B797-0AD175EBA12D}" type="slidenum">
              <a:rPr lang="es-ES" smtClean="0"/>
              <a:t>38</a:t>
            </a:fld>
            <a:endParaRPr lang="es-ES"/>
          </a:p>
        </p:txBody>
      </p:sp>
    </p:spTree>
    <p:extLst>
      <p:ext uri="{BB962C8B-B14F-4D97-AF65-F5344CB8AC3E}">
        <p14:creationId xmlns:p14="http://schemas.microsoft.com/office/powerpoint/2010/main" val="2192681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A8C90D-14A5-E4DA-8CE7-2961F2D99778}"/>
              </a:ext>
            </a:extLst>
          </p:cNvPr>
          <p:cNvSpPr>
            <a:spLocks noGrp="1"/>
          </p:cNvSpPr>
          <p:nvPr>
            <p:ph type="title"/>
          </p:nvPr>
        </p:nvSpPr>
        <p:spPr/>
        <p:txBody>
          <a:bodyPr>
            <a:normAutofit fontScale="90000"/>
          </a:bodyPr>
          <a:lstStyle/>
          <a:p>
            <a:br>
              <a:rPr lang="es-ES" dirty="0"/>
            </a:br>
            <a:r>
              <a:rPr lang="es-ES" dirty="0">
                <a:hlinkClick r:id="rId3"/>
              </a:rPr>
              <a:t>https://www.npmjs.com/package/express</a:t>
            </a:r>
            <a:br>
              <a:rPr lang="es-ES" dirty="0"/>
            </a:br>
            <a:endParaRPr lang="es-ES" dirty="0"/>
          </a:p>
        </p:txBody>
      </p:sp>
      <p:sp>
        <p:nvSpPr>
          <p:cNvPr id="3" name="Marcador de contenido 2">
            <a:extLst>
              <a:ext uri="{FF2B5EF4-FFF2-40B4-BE49-F238E27FC236}">
                <a16:creationId xmlns:a16="http://schemas.microsoft.com/office/drawing/2014/main" id="{F9A9B4B1-05FB-429D-66EF-5519144E1730}"/>
              </a:ext>
            </a:extLst>
          </p:cNvPr>
          <p:cNvSpPr>
            <a:spLocks noGrp="1"/>
          </p:cNvSpPr>
          <p:nvPr>
            <p:ph idx="1"/>
          </p:nvPr>
        </p:nvSpPr>
        <p:spPr/>
        <p:txBody>
          <a:bodyPr/>
          <a:lstStyle/>
          <a:p>
            <a:pPr marL="0" indent="0">
              <a:buNone/>
            </a:pPr>
            <a:endParaRPr lang="es-ES" dirty="0"/>
          </a:p>
          <a:p>
            <a:pPr marL="0" indent="0">
              <a:buNone/>
            </a:pPr>
            <a:r>
              <a:rPr lang="es-ES" dirty="0" err="1"/>
              <a:t>npm</a:t>
            </a:r>
            <a:r>
              <a:rPr lang="es-ES" dirty="0"/>
              <a:t> </a:t>
            </a:r>
            <a:r>
              <a:rPr lang="es-ES" dirty="0" err="1"/>
              <a:t>install</a:t>
            </a:r>
            <a:r>
              <a:rPr lang="es-ES" dirty="0"/>
              <a:t> </a:t>
            </a:r>
            <a:r>
              <a:rPr lang="es-ES" dirty="0" err="1"/>
              <a:t>express</a:t>
            </a:r>
            <a:endParaRPr lang="es-ES" dirty="0"/>
          </a:p>
          <a:p>
            <a:pPr marL="0" indent="0">
              <a:buNone/>
            </a:pPr>
            <a:endParaRPr lang="es-ES" dirty="0"/>
          </a:p>
          <a:p>
            <a:endParaRPr lang="es-ES" dirty="0"/>
          </a:p>
        </p:txBody>
      </p:sp>
      <p:sp>
        <p:nvSpPr>
          <p:cNvPr id="4" name="Marcador de número de diapositiva 3">
            <a:extLst>
              <a:ext uri="{FF2B5EF4-FFF2-40B4-BE49-F238E27FC236}">
                <a16:creationId xmlns:a16="http://schemas.microsoft.com/office/drawing/2014/main" id="{D2B5C173-7876-00F1-C2B5-86E3E0706BB9}"/>
              </a:ext>
            </a:extLst>
          </p:cNvPr>
          <p:cNvSpPr>
            <a:spLocks noGrp="1"/>
          </p:cNvSpPr>
          <p:nvPr>
            <p:ph type="sldNum" sz="quarter" idx="12"/>
          </p:nvPr>
        </p:nvSpPr>
        <p:spPr/>
        <p:txBody>
          <a:bodyPr/>
          <a:lstStyle/>
          <a:p>
            <a:fld id="{1A5952E3-DA43-4FE4-B797-0AD175EBA12D}" type="slidenum">
              <a:rPr lang="es-ES" smtClean="0"/>
              <a:t>39</a:t>
            </a:fld>
            <a:endParaRPr lang="es-ES"/>
          </a:p>
        </p:txBody>
      </p:sp>
      <p:pic>
        <p:nvPicPr>
          <p:cNvPr id="11" name="Imagen 10">
            <a:extLst>
              <a:ext uri="{FF2B5EF4-FFF2-40B4-BE49-F238E27FC236}">
                <a16:creationId xmlns:a16="http://schemas.microsoft.com/office/drawing/2014/main" id="{C60FC163-65A9-D3F6-0534-F1C259EF00E7}"/>
              </a:ext>
            </a:extLst>
          </p:cNvPr>
          <p:cNvPicPr>
            <a:picLocks noChangeAspect="1"/>
          </p:cNvPicPr>
          <p:nvPr/>
        </p:nvPicPr>
        <p:blipFill>
          <a:blip r:embed="rId4"/>
          <a:stretch>
            <a:fillRect/>
          </a:stretch>
        </p:blipFill>
        <p:spPr>
          <a:xfrm>
            <a:off x="652462" y="3055360"/>
            <a:ext cx="11191875" cy="2409825"/>
          </a:xfrm>
          <a:prstGeom prst="rect">
            <a:avLst/>
          </a:prstGeom>
        </p:spPr>
      </p:pic>
      <p:sp>
        <p:nvSpPr>
          <p:cNvPr id="12" name="CuadroTexto 11">
            <a:extLst>
              <a:ext uri="{FF2B5EF4-FFF2-40B4-BE49-F238E27FC236}">
                <a16:creationId xmlns:a16="http://schemas.microsoft.com/office/drawing/2014/main" id="{CDE4CA5F-4E0A-4501-8986-745A86930E2F}"/>
              </a:ext>
            </a:extLst>
          </p:cNvPr>
          <p:cNvSpPr txBox="1"/>
          <p:nvPr/>
        </p:nvSpPr>
        <p:spPr>
          <a:xfrm>
            <a:off x="651164" y="5957455"/>
            <a:ext cx="7693068" cy="369332"/>
          </a:xfrm>
          <a:prstGeom prst="rect">
            <a:avLst/>
          </a:prstGeom>
          <a:noFill/>
        </p:spPr>
        <p:txBody>
          <a:bodyPr wrap="none" rtlCol="0">
            <a:spAutoFit/>
          </a:bodyPr>
          <a:lstStyle/>
          <a:p>
            <a:r>
              <a:rPr lang="es-ES" dirty="0"/>
              <a:t>Cuando instalamos un paquete normalmente se van a instalar sus dependencias.</a:t>
            </a:r>
          </a:p>
        </p:txBody>
      </p:sp>
      <p:sp>
        <p:nvSpPr>
          <p:cNvPr id="13" name="Rectángulo 12">
            <a:extLst>
              <a:ext uri="{FF2B5EF4-FFF2-40B4-BE49-F238E27FC236}">
                <a16:creationId xmlns:a16="http://schemas.microsoft.com/office/drawing/2014/main" id="{9A5AA1C1-0145-CEA4-B589-5011F1043686}"/>
              </a:ext>
            </a:extLst>
          </p:cNvPr>
          <p:cNvSpPr/>
          <p:nvPr/>
        </p:nvSpPr>
        <p:spPr>
          <a:xfrm>
            <a:off x="645522" y="4260272"/>
            <a:ext cx="2560508" cy="42256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4C86BB60-C534-204A-DCB6-BF5AD26FF668}"/>
              </a:ext>
            </a:extLst>
          </p:cNvPr>
          <p:cNvSpPr txBox="1"/>
          <p:nvPr/>
        </p:nvSpPr>
        <p:spPr>
          <a:xfrm>
            <a:off x="3400592" y="4286888"/>
            <a:ext cx="2560509" cy="369332"/>
          </a:xfrm>
          <a:prstGeom prst="rect">
            <a:avLst/>
          </a:prstGeom>
          <a:noFill/>
        </p:spPr>
        <p:txBody>
          <a:bodyPr wrap="none" rtlCol="0">
            <a:spAutoFit/>
          </a:bodyPr>
          <a:lstStyle/>
          <a:p>
            <a:r>
              <a:rPr lang="es-ES" dirty="0">
                <a:solidFill>
                  <a:srgbClr val="FF0000"/>
                </a:solidFill>
              </a:rPr>
              <a:t>Dependencias de Express</a:t>
            </a:r>
          </a:p>
        </p:txBody>
      </p:sp>
    </p:spTree>
    <p:extLst>
      <p:ext uri="{BB962C8B-B14F-4D97-AF65-F5344CB8AC3E}">
        <p14:creationId xmlns:p14="http://schemas.microsoft.com/office/powerpoint/2010/main" val="2318971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83FD60-180D-C69F-174D-68B937F56F3E}"/>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7D324B38-B460-F0AC-C2D4-4B0866EF9CEB}"/>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1306B832-E4C3-B875-794E-8B6359A47572}"/>
              </a:ext>
            </a:extLst>
          </p:cNvPr>
          <p:cNvSpPr>
            <a:spLocks noGrp="1"/>
          </p:cNvSpPr>
          <p:nvPr>
            <p:ph type="sldNum" sz="quarter" idx="12"/>
          </p:nvPr>
        </p:nvSpPr>
        <p:spPr/>
        <p:txBody>
          <a:bodyPr/>
          <a:lstStyle/>
          <a:p>
            <a:fld id="{1A5952E3-DA43-4FE4-B797-0AD175EBA12D}" type="slidenum">
              <a:rPr lang="es-ES" smtClean="0"/>
              <a:t>4</a:t>
            </a:fld>
            <a:endParaRPr lang="es-ES"/>
          </a:p>
        </p:txBody>
      </p:sp>
      <p:pic>
        <p:nvPicPr>
          <p:cNvPr id="6" name="Imagen 5">
            <a:extLst>
              <a:ext uri="{FF2B5EF4-FFF2-40B4-BE49-F238E27FC236}">
                <a16:creationId xmlns:a16="http://schemas.microsoft.com/office/drawing/2014/main" id="{86340F55-CBF7-5E4D-F495-BCFA041C015D}"/>
              </a:ext>
            </a:extLst>
          </p:cNvPr>
          <p:cNvPicPr>
            <a:picLocks noChangeAspect="1"/>
          </p:cNvPicPr>
          <p:nvPr/>
        </p:nvPicPr>
        <p:blipFill>
          <a:blip r:embed="rId2"/>
          <a:stretch>
            <a:fillRect/>
          </a:stretch>
        </p:blipFill>
        <p:spPr>
          <a:xfrm>
            <a:off x="1395412" y="785812"/>
            <a:ext cx="9401175" cy="5286375"/>
          </a:xfrm>
          <a:prstGeom prst="rect">
            <a:avLst/>
          </a:prstGeom>
        </p:spPr>
      </p:pic>
    </p:spTree>
    <p:extLst>
      <p:ext uri="{BB962C8B-B14F-4D97-AF65-F5344CB8AC3E}">
        <p14:creationId xmlns:p14="http://schemas.microsoft.com/office/powerpoint/2010/main" val="36523695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83268C-0D29-1EFC-49D8-3929852DE2E7}"/>
              </a:ext>
            </a:extLst>
          </p:cNvPr>
          <p:cNvSpPr>
            <a:spLocks noGrp="1"/>
          </p:cNvSpPr>
          <p:nvPr>
            <p:ph type="title"/>
          </p:nvPr>
        </p:nvSpPr>
        <p:spPr/>
        <p:txBody>
          <a:bodyPr/>
          <a:lstStyle/>
          <a:p>
            <a:r>
              <a:rPr lang="es-ES" dirty="0"/>
              <a:t>Si vamos a </a:t>
            </a:r>
            <a:r>
              <a:rPr lang="es-ES" dirty="0" err="1"/>
              <a:t>VsCode</a:t>
            </a:r>
            <a:endParaRPr lang="es-ES" dirty="0"/>
          </a:p>
        </p:txBody>
      </p:sp>
      <p:sp>
        <p:nvSpPr>
          <p:cNvPr id="4" name="Marcador de número de diapositiva 3">
            <a:extLst>
              <a:ext uri="{FF2B5EF4-FFF2-40B4-BE49-F238E27FC236}">
                <a16:creationId xmlns:a16="http://schemas.microsoft.com/office/drawing/2014/main" id="{B90F80E3-C281-663C-6F89-D6559C278384}"/>
              </a:ext>
            </a:extLst>
          </p:cNvPr>
          <p:cNvSpPr>
            <a:spLocks noGrp="1"/>
          </p:cNvSpPr>
          <p:nvPr>
            <p:ph type="sldNum" sz="quarter" idx="12"/>
          </p:nvPr>
        </p:nvSpPr>
        <p:spPr/>
        <p:txBody>
          <a:bodyPr/>
          <a:lstStyle/>
          <a:p>
            <a:fld id="{1A5952E3-DA43-4FE4-B797-0AD175EBA12D}" type="slidenum">
              <a:rPr lang="es-ES" smtClean="0"/>
              <a:t>40</a:t>
            </a:fld>
            <a:endParaRPr lang="es-ES"/>
          </a:p>
        </p:txBody>
      </p:sp>
      <p:pic>
        <p:nvPicPr>
          <p:cNvPr id="10" name="Imagen 9">
            <a:extLst>
              <a:ext uri="{FF2B5EF4-FFF2-40B4-BE49-F238E27FC236}">
                <a16:creationId xmlns:a16="http://schemas.microsoft.com/office/drawing/2014/main" id="{A3455C86-2B84-B31A-3061-B463D02A787D}"/>
              </a:ext>
            </a:extLst>
          </p:cNvPr>
          <p:cNvPicPr>
            <a:picLocks noChangeAspect="1"/>
          </p:cNvPicPr>
          <p:nvPr/>
        </p:nvPicPr>
        <p:blipFill>
          <a:blip r:embed="rId2"/>
          <a:stretch>
            <a:fillRect/>
          </a:stretch>
        </p:blipFill>
        <p:spPr>
          <a:xfrm>
            <a:off x="838200" y="1825625"/>
            <a:ext cx="2924175" cy="1562100"/>
          </a:xfrm>
          <a:prstGeom prst="rect">
            <a:avLst/>
          </a:prstGeom>
        </p:spPr>
      </p:pic>
      <p:cxnSp>
        <p:nvCxnSpPr>
          <p:cNvPr id="12" name="Conector recto de flecha 11">
            <a:extLst>
              <a:ext uri="{FF2B5EF4-FFF2-40B4-BE49-F238E27FC236}">
                <a16:creationId xmlns:a16="http://schemas.microsoft.com/office/drawing/2014/main" id="{B6FC949A-6517-EF0B-940C-2CA8D51A4DC7}"/>
              </a:ext>
            </a:extLst>
          </p:cNvPr>
          <p:cNvCxnSpPr>
            <a:cxnSpLocks/>
          </p:cNvCxnSpPr>
          <p:nvPr/>
        </p:nvCxnSpPr>
        <p:spPr>
          <a:xfrm>
            <a:off x="3762375" y="2606675"/>
            <a:ext cx="7126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7E9493EB-C951-233C-27CC-332DDB918BF9}"/>
              </a:ext>
            </a:extLst>
          </p:cNvPr>
          <p:cNvSpPr txBox="1"/>
          <p:nvPr/>
        </p:nvSpPr>
        <p:spPr>
          <a:xfrm>
            <a:off x="4572000" y="2142910"/>
            <a:ext cx="3502404" cy="923330"/>
          </a:xfrm>
          <a:prstGeom prst="rect">
            <a:avLst/>
          </a:prstGeom>
          <a:noFill/>
        </p:spPr>
        <p:txBody>
          <a:bodyPr wrap="square" rtlCol="0">
            <a:spAutoFit/>
          </a:bodyPr>
          <a:lstStyle/>
          <a:p>
            <a:pPr algn="just"/>
            <a:r>
              <a:rPr lang="en-US" dirty="0"/>
              <a:t>Se </a:t>
            </a:r>
            <a:r>
              <a:rPr lang="en-US" dirty="0" err="1"/>
              <a:t>encuentran</a:t>
            </a:r>
            <a:r>
              <a:rPr lang="en-US" dirty="0"/>
              <a:t> </a:t>
            </a:r>
            <a:r>
              <a:rPr lang="en-US" dirty="0" err="1"/>
              <a:t>todos</a:t>
            </a:r>
            <a:r>
              <a:rPr lang="en-US" dirty="0"/>
              <a:t> </a:t>
            </a:r>
            <a:r>
              <a:rPr lang="en-US" dirty="0" err="1"/>
              <a:t>los</a:t>
            </a:r>
            <a:r>
              <a:rPr lang="en-US" dirty="0"/>
              <a:t> </a:t>
            </a:r>
            <a:r>
              <a:rPr lang="en-US" dirty="0" err="1"/>
              <a:t>paquetes</a:t>
            </a:r>
            <a:r>
              <a:rPr lang="en-US" dirty="0"/>
              <a:t> que se </a:t>
            </a:r>
            <a:r>
              <a:rPr lang="en-US" dirty="0" err="1"/>
              <a:t>instalaron</a:t>
            </a:r>
            <a:r>
              <a:rPr lang="en-US" dirty="0"/>
              <a:t> para </a:t>
            </a:r>
            <a:r>
              <a:rPr lang="en-US" dirty="0" err="1"/>
              <a:t>permitir</a:t>
            </a:r>
            <a:r>
              <a:rPr lang="en-US" dirty="0"/>
              <a:t> que Express </a:t>
            </a:r>
            <a:r>
              <a:rPr lang="en-US" dirty="0" err="1"/>
              <a:t>funcione</a:t>
            </a:r>
            <a:r>
              <a:rPr lang="en-US" dirty="0"/>
              <a:t> </a:t>
            </a:r>
            <a:r>
              <a:rPr lang="en-US" dirty="0" err="1"/>
              <a:t>correctamente</a:t>
            </a:r>
            <a:r>
              <a:rPr lang="en-US" dirty="0"/>
              <a:t>. </a:t>
            </a:r>
            <a:endParaRPr lang="es-ES" dirty="0"/>
          </a:p>
        </p:txBody>
      </p:sp>
      <p:pic>
        <p:nvPicPr>
          <p:cNvPr id="15" name="Imagen 14">
            <a:extLst>
              <a:ext uri="{FF2B5EF4-FFF2-40B4-BE49-F238E27FC236}">
                <a16:creationId xmlns:a16="http://schemas.microsoft.com/office/drawing/2014/main" id="{8B075202-B301-AF8A-B792-B74DE5DDB192}"/>
              </a:ext>
            </a:extLst>
          </p:cNvPr>
          <p:cNvPicPr>
            <a:picLocks noChangeAspect="1"/>
          </p:cNvPicPr>
          <p:nvPr/>
        </p:nvPicPr>
        <p:blipFill>
          <a:blip r:embed="rId3"/>
          <a:stretch>
            <a:fillRect/>
          </a:stretch>
        </p:blipFill>
        <p:spPr>
          <a:xfrm>
            <a:off x="8171386" y="2194719"/>
            <a:ext cx="2981325" cy="1828800"/>
          </a:xfrm>
          <a:prstGeom prst="rect">
            <a:avLst/>
          </a:prstGeom>
        </p:spPr>
      </p:pic>
      <p:sp>
        <p:nvSpPr>
          <p:cNvPr id="17" name="CuadroTexto 16">
            <a:extLst>
              <a:ext uri="{FF2B5EF4-FFF2-40B4-BE49-F238E27FC236}">
                <a16:creationId xmlns:a16="http://schemas.microsoft.com/office/drawing/2014/main" id="{A45D9E0D-F220-22EE-6FF5-93030B8CDDF2}"/>
              </a:ext>
            </a:extLst>
          </p:cNvPr>
          <p:cNvSpPr txBox="1"/>
          <p:nvPr/>
        </p:nvSpPr>
        <p:spPr>
          <a:xfrm>
            <a:off x="692726" y="4488873"/>
            <a:ext cx="7917873" cy="1200329"/>
          </a:xfrm>
          <a:prstGeom prst="rect">
            <a:avLst/>
          </a:prstGeom>
          <a:noFill/>
        </p:spPr>
        <p:txBody>
          <a:bodyPr wrap="square" rtlCol="0">
            <a:spAutoFit/>
          </a:bodyPr>
          <a:lstStyle/>
          <a:p>
            <a:pPr algn="just"/>
            <a:r>
              <a:rPr lang="en-US" sz="2400" dirty="0"/>
              <a:t>package-</a:t>
            </a:r>
            <a:r>
              <a:rPr lang="en-US" sz="2400" dirty="0" err="1"/>
              <a:t>lock.json</a:t>
            </a:r>
            <a:r>
              <a:rPr lang="en-US" sz="2400" dirty="0"/>
              <a:t>  </a:t>
            </a:r>
            <a:r>
              <a:rPr lang="en-US" sz="2400" dirty="0" err="1"/>
              <a:t>tiene</a:t>
            </a:r>
            <a:r>
              <a:rPr lang="en-US" sz="2400" dirty="0"/>
              <a:t> </a:t>
            </a:r>
            <a:r>
              <a:rPr lang="en-US" sz="2400" dirty="0" err="1"/>
              <a:t>información</a:t>
            </a:r>
            <a:r>
              <a:rPr lang="en-US" sz="2400" dirty="0"/>
              <a:t> </a:t>
            </a:r>
            <a:r>
              <a:rPr lang="en-US" sz="2400" dirty="0" err="1"/>
              <a:t>sobre</a:t>
            </a:r>
            <a:r>
              <a:rPr lang="en-US" sz="2400" dirty="0"/>
              <a:t> </a:t>
            </a:r>
            <a:r>
              <a:rPr lang="en-US" sz="2400" dirty="0" err="1"/>
              <a:t>el</a:t>
            </a:r>
            <a:r>
              <a:rPr lang="en-US" sz="2400" dirty="0"/>
              <a:t> </a:t>
            </a:r>
            <a:r>
              <a:rPr lang="en-US" sz="2400" dirty="0" err="1"/>
              <a:t>paquete</a:t>
            </a:r>
            <a:r>
              <a:rPr lang="en-US" sz="2400" dirty="0"/>
              <a:t>, </a:t>
            </a:r>
            <a:r>
              <a:rPr lang="en-US" sz="2400" dirty="0" err="1"/>
              <a:t>los</a:t>
            </a:r>
            <a:r>
              <a:rPr lang="en-US" sz="2400" dirty="0"/>
              <a:t> </a:t>
            </a:r>
            <a:r>
              <a:rPr lang="en-US" sz="2400" dirty="0" err="1"/>
              <a:t>cambios</a:t>
            </a:r>
            <a:r>
              <a:rPr lang="en-US" sz="2400" dirty="0"/>
              <a:t> y </a:t>
            </a:r>
            <a:r>
              <a:rPr lang="en-US" sz="2400" dirty="0" err="1"/>
              <a:t>modificaciones</a:t>
            </a:r>
            <a:r>
              <a:rPr lang="en-US" sz="2400" dirty="0"/>
              <a:t> que se le </a:t>
            </a:r>
            <a:r>
              <a:rPr lang="en-US" sz="2400" dirty="0" err="1"/>
              <a:t>han</a:t>
            </a:r>
            <a:r>
              <a:rPr lang="en-US" sz="2400" dirty="0"/>
              <a:t> </a:t>
            </a:r>
            <a:r>
              <a:rPr lang="en-US" sz="2400" dirty="0" err="1"/>
              <a:t>realizado</a:t>
            </a:r>
            <a:r>
              <a:rPr lang="en-US" sz="2400" dirty="0"/>
              <a:t> y </a:t>
            </a:r>
            <a:r>
              <a:rPr lang="en-US" sz="2400" dirty="0" err="1"/>
              <a:t>como</a:t>
            </a:r>
            <a:r>
              <a:rPr lang="en-US" sz="2400" dirty="0"/>
              <a:t> se </a:t>
            </a:r>
            <a:r>
              <a:rPr lang="en-US" sz="2400" dirty="0" err="1"/>
              <a:t>han</a:t>
            </a:r>
            <a:r>
              <a:rPr lang="en-US" sz="2400" dirty="0"/>
              <a:t> </a:t>
            </a:r>
            <a:r>
              <a:rPr lang="en-US" sz="2400" dirty="0" err="1"/>
              <a:t>instalado</a:t>
            </a:r>
            <a:r>
              <a:rPr lang="en-US" sz="2400" dirty="0"/>
              <a:t>  las </a:t>
            </a:r>
            <a:r>
              <a:rPr lang="en-US" sz="2400" dirty="0" err="1"/>
              <a:t>dependencias</a:t>
            </a:r>
            <a:r>
              <a:rPr lang="en-US" sz="2400" dirty="0"/>
              <a:t> paso a paso</a:t>
            </a:r>
            <a:endParaRPr lang="es-ES" sz="2400" dirty="0"/>
          </a:p>
        </p:txBody>
      </p:sp>
      <p:cxnSp>
        <p:nvCxnSpPr>
          <p:cNvPr id="6" name="Conector recto 5">
            <a:extLst>
              <a:ext uri="{FF2B5EF4-FFF2-40B4-BE49-F238E27FC236}">
                <a16:creationId xmlns:a16="http://schemas.microsoft.com/office/drawing/2014/main" id="{24A88293-4CFC-F334-52E7-47B834A88FE3}"/>
              </a:ext>
            </a:extLst>
          </p:cNvPr>
          <p:cNvCxnSpPr/>
          <p:nvPr/>
        </p:nvCxnSpPr>
        <p:spPr>
          <a:xfrm>
            <a:off x="2686050" y="2895600"/>
            <a:ext cx="17889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Conector recto de flecha 7">
            <a:extLst>
              <a:ext uri="{FF2B5EF4-FFF2-40B4-BE49-F238E27FC236}">
                <a16:creationId xmlns:a16="http://schemas.microsoft.com/office/drawing/2014/main" id="{CB3F38A6-C91E-0719-AF67-AFEF3C295FF6}"/>
              </a:ext>
            </a:extLst>
          </p:cNvPr>
          <p:cNvCxnSpPr/>
          <p:nvPr/>
        </p:nvCxnSpPr>
        <p:spPr>
          <a:xfrm>
            <a:off x="4475018" y="2895600"/>
            <a:ext cx="0" cy="1422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4690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40C65EA-0195-4F36-C6BF-7E3856143D63}"/>
              </a:ext>
            </a:extLst>
          </p:cNvPr>
          <p:cNvSpPr>
            <a:spLocks noGrp="1"/>
          </p:cNvSpPr>
          <p:nvPr>
            <p:ph idx="1"/>
          </p:nvPr>
        </p:nvSpPr>
        <p:spPr>
          <a:xfrm>
            <a:off x="838200" y="748145"/>
            <a:ext cx="10515600" cy="5428818"/>
          </a:xfrm>
        </p:spPr>
        <p:txBody>
          <a:bodyPr/>
          <a:lstStyle/>
          <a:p>
            <a:pPr marL="0" indent="0">
              <a:buNone/>
            </a:pPr>
            <a:r>
              <a:rPr lang="es-ES" dirty="0"/>
              <a:t>Para verificar que el paquete se instaló correctamente</a:t>
            </a:r>
          </a:p>
        </p:txBody>
      </p:sp>
      <p:sp>
        <p:nvSpPr>
          <p:cNvPr id="4" name="Marcador de número de diapositiva 3">
            <a:extLst>
              <a:ext uri="{FF2B5EF4-FFF2-40B4-BE49-F238E27FC236}">
                <a16:creationId xmlns:a16="http://schemas.microsoft.com/office/drawing/2014/main" id="{1A54B2D2-F510-0AE5-FDD4-6B5FFE9D1A6A}"/>
              </a:ext>
            </a:extLst>
          </p:cNvPr>
          <p:cNvSpPr>
            <a:spLocks noGrp="1"/>
          </p:cNvSpPr>
          <p:nvPr>
            <p:ph type="sldNum" sz="quarter" idx="12"/>
          </p:nvPr>
        </p:nvSpPr>
        <p:spPr/>
        <p:txBody>
          <a:bodyPr/>
          <a:lstStyle/>
          <a:p>
            <a:fld id="{1A5952E3-DA43-4FE4-B797-0AD175EBA12D}" type="slidenum">
              <a:rPr lang="es-ES" smtClean="0"/>
              <a:t>41</a:t>
            </a:fld>
            <a:endParaRPr lang="es-ES"/>
          </a:p>
        </p:txBody>
      </p:sp>
      <p:pic>
        <p:nvPicPr>
          <p:cNvPr id="6" name="Imagen 5">
            <a:extLst>
              <a:ext uri="{FF2B5EF4-FFF2-40B4-BE49-F238E27FC236}">
                <a16:creationId xmlns:a16="http://schemas.microsoft.com/office/drawing/2014/main" id="{2F7F0694-A811-8A46-8D6C-9B9DF98FFEF9}"/>
              </a:ext>
            </a:extLst>
          </p:cNvPr>
          <p:cNvPicPr>
            <a:picLocks noChangeAspect="1"/>
          </p:cNvPicPr>
          <p:nvPr/>
        </p:nvPicPr>
        <p:blipFill>
          <a:blip r:embed="rId2"/>
          <a:stretch>
            <a:fillRect/>
          </a:stretch>
        </p:blipFill>
        <p:spPr>
          <a:xfrm>
            <a:off x="943841" y="1652587"/>
            <a:ext cx="5981700" cy="4162425"/>
          </a:xfrm>
          <a:prstGeom prst="rect">
            <a:avLst/>
          </a:prstGeom>
        </p:spPr>
      </p:pic>
      <p:sp>
        <p:nvSpPr>
          <p:cNvPr id="7" name="Rectángulo 6">
            <a:extLst>
              <a:ext uri="{FF2B5EF4-FFF2-40B4-BE49-F238E27FC236}">
                <a16:creationId xmlns:a16="http://schemas.microsoft.com/office/drawing/2014/main" id="{61202F62-A0A4-462F-8CCE-43F6BCC93E50}"/>
              </a:ext>
            </a:extLst>
          </p:cNvPr>
          <p:cNvSpPr/>
          <p:nvPr/>
        </p:nvSpPr>
        <p:spPr>
          <a:xfrm>
            <a:off x="1814945" y="4904509"/>
            <a:ext cx="2369128" cy="7481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511115AE-41C9-04B2-9778-5790DD725E9F}"/>
              </a:ext>
            </a:extLst>
          </p:cNvPr>
          <p:cNvSpPr txBox="1"/>
          <p:nvPr/>
        </p:nvSpPr>
        <p:spPr>
          <a:xfrm>
            <a:off x="7370618" y="3103417"/>
            <a:ext cx="4239491" cy="1200329"/>
          </a:xfrm>
          <a:prstGeom prst="rect">
            <a:avLst/>
          </a:prstGeom>
          <a:noFill/>
        </p:spPr>
        <p:txBody>
          <a:bodyPr wrap="square" rtlCol="0">
            <a:spAutoFit/>
          </a:bodyPr>
          <a:lstStyle/>
          <a:p>
            <a:r>
              <a:rPr lang="es-ES" dirty="0"/>
              <a:t>Express es una dependencia de nuestro paquete porque nuestro paquete va a necesitar </a:t>
            </a:r>
            <a:r>
              <a:rPr lang="es-ES" dirty="0" err="1"/>
              <a:t>Expresss</a:t>
            </a:r>
            <a:r>
              <a:rPr lang="es-ES" dirty="0"/>
              <a:t>.</a:t>
            </a:r>
          </a:p>
          <a:p>
            <a:endParaRPr lang="es-ES" dirty="0"/>
          </a:p>
        </p:txBody>
      </p:sp>
      <p:sp>
        <p:nvSpPr>
          <p:cNvPr id="9" name="CuadroTexto 8">
            <a:extLst>
              <a:ext uri="{FF2B5EF4-FFF2-40B4-BE49-F238E27FC236}">
                <a16:creationId xmlns:a16="http://schemas.microsoft.com/office/drawing/2014/main" id="{FE1960EF-15F3-B6CF-3833-4BFB78F67214}"/>
              </a:ext>
            </a:extLst>
          </p:cNvPr>
          <p:cNvSpPr txBox="1"/>
          <p:nvPr/>
        </p:nvSpPr>
        <p:spPr>
          <a:xfrm>
            <a:off x="838200" y="6176963"/>
            <a:ext cx="5374485" cy="369332"/>
          </a:xfrm>
          <a:prstGeom prst="rect">
            <a:avLst/>
          </a:prstGeom>
          <a:noFill/>
        </p:spPr>
        <p:txBody>
          <a:bodyPr wrap="none" rtlCol="0">
            <a:spAutoFit/>
          </a:bodyPr>
          <a:lstStyle/>
          <a:p>
            <a:r>
              <a:rPr lang="es-ES" dirty="0"/>
              <a:t>El archivo </a:t>
            </a:r>
            <a:r>
              <a:rPr lang="es-ES" dirty="0" err="1"/>
              <a:t>package.json</a:t>
            </a:r>
            <a:r>
              <a:rPr lang="es-ES" dirty="0"/>
              <a:t> es una descripción del paquete.</a:t>
            </a:r>
          </a:p>
        </p:txBody>
      </p:sp>
    </p:spTree>
    <p:extLst>
      <p:ext uri="{BB962C8B-B14F-4D97-AF65-F5344CB8AC3E}">
        <p14:creationId xmlns:p14="http://schemas.microsoft.com/office/powerpoint/2010/main" val="24561173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B03E1D-723E-3468-A9B5-E6C2922E37FF}"/>
              </a:ext>
            </a:extLst>
          </p:cNvPr>
          <p:cNvSpPr>
            <a:spLocks noGrp="1"/>
          </p:cNvSpPr>
          <p:nvPr>
            <p:ph type="title"/>
          </p:nvPr>
        </p:nvSpPr>
        <p:spPr/>
        <p:txBody>
          <a:bodyPr/>
          <a:lstStyle/>
          <a:p>
            <a:r>
              <a:rPr lang="es-ES" dirty="0" err="1"/>
              <a:t>npm</a:t>
            </a:r>
            <a:r>
              <a:rPr lang="es-ES" dirty="0"/>
              <a:t> </a:t>
            </a:r>
            <a:r>
              <a:rPr lang="es-ES" dirty="0" err="1"/>
              <a:t>uninstall</a:t>
            </a:r>
            <a:r>
              <a:rPr lang="es-ES" dirty="0"/>
              <a:t> </a:t>
            </a:r>
            <a:r>
              <a:rPr lang="es-ES" dirty="0" err="1"/>
              <a:t>express</a:t>
            </a:r>
            <a:endParaRPr lang="es-ES" dirty="0"/>
          </a:p>
        </p:txBody>
      </p:sp>
      <p:sp>
        <p:nvSpPr>
          <p:cNvPr id="4" name="Marcador de número de diapositiva 3">
            <a:extLst>
              <a:ext uri="{FF2B5EF4-FFF2-40B4-BE49-F238E27FC236}">
                <a16:creationId xmlns:a16="http://schemas.microsoft.com/office/drawing/2014/main" id="{4EB9A285-D5FD-DEA5-C087-1BC703DF7780}"/>
              </a:ext>
            </a:extLst>
          </p:cNvPr>
          <p:cNvSpPr>
            <a:spLocks noGrp="1"/>
          </p:cNvSpPr>
          <p:nvPr>
            <p:ph type="sldNum" sz="quarter" idx="12"/>
          </p:nvPr>
        </p:nvSpPr>
        <p:spPr/>
        <p:txBody>
          <a:bodyPr/>
          <a:lstStyle/>
          <a:p>
            <a:fld id="{1A5952E3-DA43-4FE4-B797-0AD175EBA12D}" type="slidenum">
              <a:rPr lang="es-ES" smtClean="0"/>
              <a:t>42</a:t>
            </a:fld>
            <a:endParaRPr lang="es-ES"/>
          </a:p>
        </p:txBody>
      </p:sp>
      <p:sp>
        <p:nvSpPr>
          <p:cNvPr id="8" name="Marcador de contenido 7">
            <a:extLst>
              <a:ext uri="{FF2B5EF4-FFF2-40B4-BE49-F238E27FC236}">
                <a16:creationId xmlns:a16="http://schemas.microsoft.com/office/drawing/2014/main" id="{062C8F4C-7394-1784-90E6-3BA610067035}"/>
              </a:ext>
            </a:extLst>
          </p:cNvPr>
          <p:cNvSpPr>
            <a:spLocks noGrp="1"/>
          </p:cNvSpPr>
          <p:nvPr>
            <p:ph idx="1"/>
          </p:nvPr>
        </p:nvSpPr>
        <p:spPr/>
        <p:txBody>
          <a:bodyPr/>
          <a:lstStyle/>
          <a:p>
            <a:endParaRPr lang="es-ES" dirty="0"/>
          </a:p>
        </p:txBody>
      </p:sp>
      <p:pic>
        <p:nvPicPr>
          <p:cNvPr id="10" name="Imagen 9">
            <a:extLst>
              <a:ext uri="{FF2B5EF4-FFF2-40B4-BE49-F238E27FC236}">
                <a16:creationId xmlns:a16="http://schemas.microsoft.com/office/drawing/2014/main" id="{05391E91-F1B6-DAB8-C3B4-FB98876E6CE6}"/>
              </a:ext>
            </a:extLst>
          </p:cNvPr>
          <p:cNvPicPr>
            <a:picLocks noChangeAspect="1"/>
          </p:cNvPicPr>
          <p:nvPr/>
        </p:nvPicPr>
        <p:blipFill>
          <a:blip r:embed="rId2"/>
          <a:stretch>
            <a:fillRect/>
          </a:stretch>
        </p:blipFill>
        <p:spPr>
          <a:xfrm>
            <a:off x="838200" y="1430338"/>
            <a:ext cx="11029950" cy="2209800"/>
          </a:xfrm>
          <a:prstGeom prst="rect">
            <a:avLst/>
          </a:prstGeom>
        </p:spPr>
      </p:pic>
    </p:spTree>
    <p:extLst>
      <p:ext uri="{BB962C8B-B14F-4D97-AF65-F5344CB8AC3E}">
        <p14:creationId xmlns:p14="http://schemas.microsoft.com/office/powerpoint/2010/main" val="30245833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13B076-8FC4-66C7-6507-18484113E076}"/>
              </a:ext>
            </a:extLst>
          </p:cNvPr>
          <p:cNvSpPr>
            <a:spLocks noGrp="1"/>
          </p:cNvSpPr>
          <p:nvPr>
            <p:ph type="title"/>
          </p:nvPr>
        </p:nvSpPr>
        <p:spPr/>
        <p:txBody>
          <a:bodyPr/>
          <a:lstStyle/>
          <a:p>
            <a:r>
              <a:rPr lang="es-ES" dirty="0"/>
              <a:t>Se elimina la dependencia de </a:t>
            </a:r>
            <a:r>
              <a:rPr lang="es-ES" dirty="0" err="1"/>
              <a:t>express</a:t>
            </a:r>
            <a:endParaRPr lang="es-ES" dirty="0"/>
          </a:p>
        </p:txBody>
      </p:sp>
      <p:sp>
        <p:nvSpPr>
          <p:cNvPr id="4" name="Marcador de número de diapositiva 3">
            <a:extLst>
              <a:ext uri="{FF2B5EF4-FFF2-40B4-BE49-F238E27FC236}">
                <a16:creationId xmlns:a16="http://schemas.microsoft.com/office/drawing/2014/main" id="{387FF452-DE6C-C315-F594-B9B9FE95A4E8}"/>
              </a:ext>
            </a:extLst>
          </p:cNvPr>
          <p:cNvSpPr>
            <a:spLocks noGrp="1"/>
          </p:cNvSpPr>
          <p:nvPr>
            <p:ph type="sldNum" sz="quarter" idx="12"/>
          </p:nvPr>
        </p:nvSpPr>
        <p:spPr/>
        <p:txBody>
          <a:bodyPr/>
          <a:lstStyle/>
          <a:p>
            <a:fld id="{1A5952E3-DA43-4FE4-B797-0AD175EBA12D}" type="slidenum">
              <a:rPr lang="es-ES" smtClean="0"/>
              <a:t>43</a:t>
            </a:fld>
            <a:endParaRPr lang="es-ES"/>
          </a:p>
        </p:txBody>
      </p:sp>
      <p:pic>
        <p:nvPicPr>
          <p:cNvPr id="9" name="Imagen 8">
            <a:extLst>
              <a:ext uri="{FF2B5EF4-FFF2-40B4-BE49-F238E27FC236}">
                <a16:creationId xmlns:a16="http://schemas.microsoft.com/office/drawing/2014/main" id="{BB3D0537-5181-3C66-590B-0FC0B9FEB9AE}"/>
              </a:ext>
            </a:extLst>
          </p:cNvPr>
          <p:cNvPicPr>
            <a:picLocks noChangeAspect="1"/>
          </p:cNvPicPr>
          <p:nvPr/>
        </p:nvPicPr>
        <p:blipFill>
          <a:blip r:embed="rId2"/>
          <a:stretch>
            <a:fillRect/>
          </a:stretch>
        </p:blipFill>
        <p:spPr>
          <a:xfrm>
            <a:off x="838200" y="1690688"/>
            <a:ext cx="8963025" cy="3695700"/>
          </a:xfrm>
          <a:prstGeom prst="rect">
            <a:avLst/>
          </a:prstGeom>
        </p:spPr>
      </p:pic>
    </p:spTree>
    <p:extLst>
      <p:ext uri="{BB962C8B-B14F-4D97-AF65-F5344CB8AC3E}">
        <p14:creationId xmlns:p14="http://schemas.microsoft.com/office/powerpoint/2010/main" val="34522288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A53FBC-4009-C6F4-A94B-306C035031D9}"/>
              </a:ext>
            </a:extLst>
          </p:cNvPr>
          <p:cNvSpPr>
            <a:spLocks noGrp="1"/>
          </p:cNvSpPr>
          <p:nvPr>
            <p:ph type="title"/>
          </p:nvPr>
        </p:nvSpPr>
        <p:spPr/>
        <p:txBody>
          <a:bodyPr/>
          <a:lstStyle/>
          <a:p>
            <a:r>
              <a:rPr lang="es-ES" dirty="0"/>
              <a:t>Instalar una versión específica.</a:t>
            </a:r>
          </a:p>
        </p:txBody>
      </p:sp>
      <p:sp>
        <p:nvSpPr>
          <p:cNvPr id="3" name="Marcador de contenido 2">
            <a:extLst>
              <a:ext uri="{FF2B5EF4-FFF2-40B4-BE49-F238E27FC236}">
                <a16:creationId xmlns:a16="http://schemas.microsoft.com/office/drawing/2014/main" id="{048E1F0E-23C1-46A4-6D7C-1658E71247E9}"/>
              </a:ext>
            </a:extLst>
          </p:cNvPr>
          <p:cNvSpPr>
            <a:spLocks noGrp="1"/>
          </p:cNvSpPr>
          <p:nvPr>
            <p:ph idx="1"/>
          </p:nvPr>
        </p:nvSpPr>
        <p:spPr/>
        <p:txBody>
          <a:bodyPr>
            <a:normAutofit lnSpcReduction="10000"/>
          </a:bodyPr>
          <a:lstStyle/>
          <a:p>
            <a:pPr marL="0" indent="0">
              <a:buNone/>
            </a:pPr>
            <a:r>
              <a:rPr lang="es-ES" dirty="0" err="1"/>
              <a:t>npm</a:t>
            </a:r>
            <a:r>
              <a:rPr lang="es-ES" dirty="0"/>
              <a:t> </a:t>
            </a:r>
            <a:r>
              <a:rPr lang="es-ES" dirty="0" err="1"/>
              <a:t>install</a:t>
            </a:r>
            <a:r>
              <a:rPr lang="es-ES" dirty="0"/>
              <a:t> </a:t>
            </a:r>
            <a:r>
              <a:rPr lang="es-ES" dirty="0">
                <a:hlinkClick r:id="rId2"/>
              </a:rPr>
              <a:t>express@4.15.1</a:t>
            </a:r>
            <a:endParaRPr lang="es-ES" dirty="0"/>
          </a:p>
          <a:p>
            <a:pPr marL="0" indent="0">
              <a:buNone/>
            </a:pPr>
            <a:endParaRPr lang="es-ES" dirty="0"/>
          </a:p>
          <a:p>
            <a:pPr marL="0" indent="0">
              <a:buNone/>
            </a:pPr>
            <a:r>
              <a:rPr lang="es-ES" dirty="0"/>
              <a:t>Permite a otros desarrolladores trabajar con la misma versión que instalamos para nuestro paquete.</a:t>
            </a:r>
          </a:p>
          <a:p>
            <a:pPr marL="0" indent="0">
              <a:buNone/>
            </a:pPr>
            <a:r>
              <a:rPr lang="es-ES" dirty="0"/>
              <a:t>Normalmente otros desarrolladores no van a descargar la carpeta </a:t>
            </a:r>
            <a:r>
              <a:rPr lang="es-ES" dirty="0" err="1"/>
              <a:t>node_modules</a:t>
            </a:r>
            <a:r>
              <a:rPr lang="es-ES" dirty="0"/>
              <a:t>, la cual no se incluye en los repositorios de GitHub.</a:t>
            </a:r>
          </a:p>
          <a:p>
            <a:pPr marL="0" indent="0">
              <a:buNone/>
            </a:pPr>
            <a:endParaRPr lang="es-ES" dirty="0"/>
          </a:p>
          <a:p>
            <a:pPr marL="0" indent="0" algn="just">
              <a:buNone/>
            </a:pPr>
            <a:r>
              <a:rPr lang="es-ES" dirty="0"/>
              <a:t>Para instalar todo lo que el otro desarrollador ha usado para el proyecto tenemos que incluir el </a:t>
            </a:r>
            <a:r>
              <a:rPr lang="es-ES" dirty="0" err="1"/>
              <a:t>package.json</a:t>
            </a:r>
            <a:r>
              <a:rPr lang="es-ES" dirty="0"/>
              <a:t> y ejecutar el comando </a:t>
            </a:r>
            <a:r>
              <a:rPr lang="es-ES" dirty="0" err="1"/>
              <a:t>npm</a:t>
            </a:r>
            <a:r>
              <a:rPr lang="es-ES" dirty="0"/>
              <a:t> </a:t>
            </a:r>
            <a:r>
              <a:rPr lang="es-ES" dirty="0" err="1"/>
              <a:t>install</a:t>
            </a:r>
            <a:r>
              <a:rPr lang="es-ES" dirty="0"/>
              <a:t>.</a:t>
            </a:r>
          </a:p>
          <a:p>
            <a:pPr marL="0" indent="0">
              <a:buNone/>
            </a:pPr>
            <a:endParaRPr lang="es-ES" u="sng" dirty="0"/>
          </a:p>
          <a:p>
            <a:pPr marL="0" indent="0">
              <a:buNone/>
            </a:pPr>
            <a:endParaRPr lang="es-ES" u="sng" dirty="0"/>
          </a:p>
        </p:txBody>
      </p:sp>
      <p:sp>
        <p:nvSpPr>
          <p:cNvPr id="4" name="Marcador de número de diapositiva 3">
            <a:extLst>
              <a:ext uri="{FF2B5EF4-FFF2-40B4-BE49-F238E27FC236}">
                <a16:creationId xmlns:a16="http://schemas.microsoft.com/office/drawing/2014/main" id="{234BDC34-6D46-F2F8-ADA7-528442CC53B1}"/>
              </a:ext>
            </a:extLst>
          </p:cNvPr>
          <p:cNvSpPr>
            <a:spLocks noGrp="1"/>
          </p:cNvSpPr>
          <p:nvPr>
            <p:ph type="sldNum" sz="quarter" idx="12"/>
          </p:nvPr>
        </p:nvSpPr>
        <p:spPr/>
        <p:txBody>
          <a:bodyPr/>
          <a:lstStyle/>
          <a:p>
            <a:fld id="{1A5952E3-DA43-4FE4-B797-0AD175EBA12D}" type="slidenum">
              <a:rPr lang="es-ES" smtClean="0"/>
              <a:t>44</a:t>
            </a:fld>
            <a:endParaRPr lang="es-ES"/>
          </a:p>
        </p:txBody>
      </p:sp>
    </p:spTree>
    <p:extLst>
      <p:ext uri="{BB962C8B-B14F-4D97-AF65-F5344CB8AC3E}">
        <p14:creationId xmlns:p14="http://schemas.microsoft.com/office/powerpoint/2010/main" val="2648733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2A9699-9AC3-95AC-9893-31A336CCF585}"/>
              </a:ext>
            </a:extLst>
          </p:cNvPr>
          <p:cNvSpPr>
            <a:spLocks noGrp="1"/>
          </p:cNvSpPr>
          <p:nvPr>
            <p:ph type="title"/>
          </p:nvPr>
        </p:nvSpPr>
        <p:spPr/>
        <p:txBody>
          <a:bodyPr/>
          <a:lstStyle/>
          <a:p>
            <a:r>
              <a:rPr lang="en-US" dirty="0" err="1"/>
              <a:t>npm</a:t>
            </a:r>
            <a:r>
              <a:rPr lang="en-US" dirty="0"/>
              <a:t> install</a:t>
            </a:r>
            <a:endParaRPr lang="es-ES" dirty="0"/>
          </a:p>
        </p:txBody>
      </p:sp>
      <p:sp>
        <p:nvSpPr>
          <p:cNvPr id="3" name="Marcador de contenido 2">
            <a:extLst>
              <a:ext uri="{FF2B5EF4-FFF2-40B4-BE49-F238E27FC236}">
                <a16:creationId xmlns:a16="http://schemas.microsoft.com/office/drawing/2014/main" id="{B0F9677D-B88A-B4FC-71D7-CE0ED8FE0F4B}"/>
              </a:ext>
            </a:extLst>
          </p:cNvPr>
          <p:cNvSpPr>
            <a:spLocks noGrp="1"/>
          </p:cNvSpPr>
          <p:nvPr>
            <p:ph idx="1"/>
          </p:nvPr>
        </p:nvSpPr>
        <p:spPr/>
        <p:txBody>
          <a:bodyPr/>
          <a:lstStyle/>
          <a:p>
            <a:pPr marL="0" indent="0" algn="just">
              <a:buNone/>
            </a:pPr>
            <a:r>
              <a:rPr lang="en-US" dirty="0"/>
              <a:t>Se </a:t>
            </a:r>
            <a:r>
              <a:rPr lang="en-US" dirty="0" err="1"/>
              <a:t>instalan</a:t>
            </a:r>
            <a:r>
              <a:rPr lang="en-US" dirty="0"/>
              <a:t> </a:t>
            </a:r>
            <a:r>
              <a:rPr lang="en-US" dirty="0" err="1"/>
              <a:t>todas</a:t>
            </a:r>
            <a:r>
              <a:rPr lang="en-US" dirty="0"/>
              <a:t> las </a:t>
            </a:r>
            <a:r>
              <a:rPr lang="en-US" dirty="0" err="1"/>
              <a:t>dependencias</a:t>
            </a:r>
            <a:r>
              <a:rPr lang="en-US" dirty="0"/>
              <a:t> del </a:t>
            </a:r>
            <a:r>
              <a:rPr lang="en-US" dirty="0" err="1"/>
              <a:t>proyecto</a:t>
            </a:r>
            <a:r>
              <a:rPr lang="en-US" dirty="0"/>
              <a:t> que se </a:t>
            </a:r>
            <a:r>
              <a:rPr lang="en-US" dirty="0" err="1"/>
              <a:t>encuentran</a:t>
            </a:r>
            <a:r>
              <a:rPr lang="en-US" dirty="0"/>
              <a:t> </a:t>
            </a:r>
            <a:r>
              <a:rPr lang="en-US" dirty="0" err="1"/>
              <a:t>en</a:t>
            </a:r>
            <a:r>
              <a:rPr lang="en-US" dirty="0"/>
              <a:t> </a:t>
            </a:r>
            <a:r>
              <a:rPr lang="en-US" dirty="0" err="1"/>
              <a:t>el</a:t>
            </a:r>
            <a:r>
              <a:rPr lang="en-US" dirty="0"/>
              <a:t> </a:t>
            </a:r>
            <a:r>
              <a:rPr lang="en-US" dirty="0" err="1"/>
              <a:t>package.json</a:t>
            </a:r>
            <a:r>
              <a:rPr lang="en-US" dirty="0"/>
              <a:t>.</a:t>
            </a:r>
            <a:endParaRPr lang="es-ES" dirty="0"/>
          </a:p>
        </p:txBody>
      </p:sp>
      <p:sp>
        <p:nvSpPr>
          <p:cNvPr id="4" name="Marcador de número de diapositiva 3">
            <a:extLst>
              <a:ext uri="{FF2B5EF4-FFF2-40B4-BE49-F238E27FC236}">
                <a16:creationId xmlns:a16="http://schemas.microsoft.com/office/drawing/2014/main" id="{94A0B8FF-6F92-1482-F034-C29E69855B16}"/>
              </a:ext>
            </a:extLst>
          </p:cNvPr>
          <p:cNvSpPr>
            <a:spLocks noGrp="1"/>
          </p:cNvSpPr>
          <p:nvPr>
            <p:ph type="sldNum" sz="quarter" idx="12"/>
          </p:nvPr>
        </p:nvSpPr>
        <p:spPr/>
        <p:txBody>
          <a:bodyPr/>
          <a:lstStyle/>
          <a:p>
            <a:fld id="{1A5952E3-DA43-4FE4-B797-0AD175EBA12D}" type="slidenum">
              <a:rPr lang="es-ES" smtClean="0"/>
              <a:t>45</a:t>
            </a:fld>
            <a:endParaRPr lang="es-ES"/>
          </a:p>
        </p:txBody>
      </p:sp>
    </p:spTree>
    <p:extLst>
      <p:ext uri="{BB962C8B-B14F-4D97-AF65-F5344CB8AC3E}">
        <p14:creationId xmlns:p14="http://schemas.microsoft.com/office/powerpoint/2010/main" val="42046416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091BF1-32B2-D1EA-EF99-3B09BE0FDD13}"/>
              </a:ext>
            </a:extLst>
          </p:cNvPr>
          <p:cNvSpPr>
            <a:spLocks noGrp="1"/>
          </p:cNvSpPr>
          <p:nvPr>
            <p:ph type="title"/>
          </p:nvPr>
        </p:nvSpPr>
        <p:spPr/>
        <p:txBody>
          <a:bodyPr/>
          <a:lstStyle/>
          <a:p>
            <a:r>
              <a:rPr lang="en-US" dirty="0" err="1"/>
              <a:t>devDependencies</a:t>
            </a:r>
            <a:endParaRPr lang="es-ES" dirty="0"/>
          </a:p>
        </p:txBody>
      </p:sp>
      <p:sp>
        <p:nvSpPr>
          <p:cNvPr id="3" name="Marcador de contenido 2">
            <a:extLst>
              <a:ext uri="{FF2B5EF4-FFF2-40B4-BE49-F238E27FC236}">
                <a16:creationId xmlns:a16="http://schemas.microsoft.com/office/drawing/2014/main" id="{24FEF807-A43D-A282-83D9-AF48D6869CFD}"/>
              </a:ext>
            </a:extLst>
          </p:cNvPr>
          <p:cNvSpPr>
            <a:spLocks noGrp="1"/>
          </p:cNvSpPr>
          <p:nvPr>
            <p:ph idx="1"/>
          </p:nvPr>
        </p:nvSpPr>
        <p:spPr/>
        <p:txBody>
          <a:bodyPr/>
          <a:lstStyle/>
          <a:p>
            <a:pPr marL="0" indent="0">
              <a:buNone/>
            </a:pPr>
            <a:r>
              <a:rPr lang="en-US" dirty="0" err="1"/>
              <a:t>Algunas</a:t>
            </a:r>
            <a:r>
              <a:rPr lang="en-US" dirty="0"/>
              <a:t> de las </a:t>
            </a:r>
            <a:r>
              <a:rPr lang="en-US" dirty="0" err="1"/>
              <a:t>dependencias</a:t>
            </a:r>
            <a:r>
              <a:rPr lang="en-US" dirty="0"/>
              <a:t> solo la </a:t>
            </a:r>
            <a:r>
              <a:rPr lang="en-US" dirty="0" err="1"/>
              <a:t>vamos</a:t>
            </a:r>
            <a:r>
              <a:rPr lang="en-US" dirty="0"/>
              <a:t> a </a:t>
            </a:r>
            <a:r>
              <a:rPr lang="en-US" dirty="0" err="1"/>
              <a:t>utilizar</a:t>
            </a:r>
            <a:r>
              <a:rPr lang="en-US" dirty="0"/>
              <a:t> </a:t>
            </a:r>
            <a:r>
              <a:rPr lang="en-US" dirty="0" err="1"/>
              <a:t>mientras</a:t>
            </a:r>
            <a:r>
              <a:rPr lang="en-US" dirty="0"/>
              <a:t> </a:t>
            </a:r>
            <a:r>
              <a:rPr lang="en-US" dirty="0" err="1"/>
              <a:t>estemos</a:t>
            </a:r>
            <a:r>
              <a:rPr lang="en-US" dirty="0"/>
              <a:t> </a:t>
            </a:r>
            <a:r>
              <a:rPr lang="en-US" dirty="0" err="1"/>
              <a:t>desarrollando</a:t>
            </a:r>
            <a:r>
              <a:rPr lang="en-US" dirty="0"/>
              <a:t> la </a:t>
            </a:r>
            <a:r>
              <a:rPr lang="en-US" dirty="0" err="1"/>
              <a:t>aplicaci</a:t>
            </a:r>
            <a:r>
              <a:rPr lang="es-ES" dirty="0" err="1"/>
              <a:t>ón</a:t>
            </a:r>
            <a:r>
              <a:rPr lang="es-ES" dirty="0"/>
              <a:t>, no se necesitan cuando la aplicación ya está en vivo. </a:t>
            </a:r>
          </a:p>
          <a:p>
            <a:pPr marL="0" indent="0">
              <a:buNone/>
            </a:pPr>
            <a:r>
              <a:rPr lang="es-ES" dirty="0"/>
              <a:t>Esos paquetes podemos guardarlos en una categoría especial, como una dependencia para el desarrollo de la aplicación.</a:t>
            </a:r>
          </a:p>
          <a:p>
            <a:pPr marL="0" indent="0">
              <a:buNone/>
            </a:pPr>
            <a:r>
              <a:rPr lang="es-ES" dirty="0" err="1"/>
              <a:t>npm</a:t>
            </a:r>
            <a:r>
              <a:rPr lang="es-ES" dirty="0"/>
              <a:t> </a:t>
            </a:r>
            <a:r>
              <a:rPr lang="es-ES" dirty="0" err="1"/>
              <a:t>install</a:t>
            </a:r>
            <a:r>
              <a:rPr lang="es-ES" dirty="0"/>
              <a:t> </a:t>
            </a:r>
            <a:r>
              <a:rPr lang="es-ES" dirty="0" err="1"/>
              <a:t>express</a:t>
            </a:r>
            <a:r>
              <a:rPr lang="es-ES" dirty="0"/>
              <a:t> --</a:t>
            </a:r>
            <a:r>
              <a:rPr lang="es-ES" dirty="0" err="1"/>
              <a:t>save-dev</a:t>
            </a:r>
            <a:endParaRPr lang="es-ES" dirty="0"/>
          </a:p>
        </p:txBody>
      </p:sp>
      <p:sp>
        <p:nvSpPr>
          <p:cNvPr id="4" name="Marcador de número de diapositiva 3">
            <a:extLst>
              <a:ext uri="{FF2B5EF4-FFF2-40B4-BE49-F238E27FC236}">
                <a16:creationId xmlns:a16="http://schemas.microsoft.com/office/drawing/2014/main" id="{4E5682AE-9F81-9F8E-D6F4-0799C9DC3353}"/>
              </a:ext>
            </a:extLst>
          </p:cNvPr>
          <p:cNvSpPr>
            <a:spLocks noGrp="1"/>
          </p:cNvSpPr>
          <p:nvPr>
            <p:ph type="sldNum" sz="quarter" idx="12"/>
          </p:nvPr>
        </p:nvSpPr>
        <p:spPr/>
        <p:txBody>
          <a:bodyPr/>
          <a:lstStyle/>
          <a:p>
            <a:fld id="{1A5952E3-DA43-4FE4-B797-0AD175EBA12D}" type="slidenum">
              <a:rPr lang="es-ES" smtClean="0"/>
              <a:t>46</a:t>
            </a:fld>
            <a:endParaRPr lang="es-ES"/>
          </a:p>
        </p:txBody>
      </p:sp>
    </p:spTree>
    <p:extLst>
      <p:ext uri="{BB962C8B-B14F-4D97-AF65-F5344CB8AC3E}">
        <p14:creationId xmlns:p14="http://schemas.microsoft.com/office/powerpoint/2010/main" val="3965063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D31D51-BC9D-BC73-DB7D-6EE058CFEA67}"/>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15C8BD19-5262-4079-4BA1-43F960732C79}"/>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50DFAD1E-AB6D-8927-D578-03829E954493}"/>
              </a:ext>
            </a:extLst>
          </p:cNvPr>
          <p:cNvSpPr>
            <a:spLocks noGrp="1"/>
          </p:cNvSpPr>
          <p:nvPr>
            <p:ph type="sldNum" sz="quarter" idx="12"/>
          </p:nvPr>
        </p:nvSpPr>
        <p:spPr/>
        <p:txBody>
          <a:bodyPr/>
          <a:lstStyle/>
          <a:p>
            <a:fld id="{1A5952E3-DA43-4FE4-B797-0AD175EBA12D}" type="slidenum">
              <a:rPr lang="es-ES" smtClean="0"/>
              <a:t>47</a:t>
            </a:fld>
            <a:endParaRPr lang="es-ES"/>
          </a:p>
        </p:txBody>
      </p:sp>
      <p:pic>
        <p:nvPicPr>
          <p:cNvPr id="6" name="Imagen 5">
            <a:extLst>
              <a:ext uri="{FF2B5EF4-FFF2-40B4-BE49-F238E27FC236}">
                <a16:creationId xmlns:a16="http://schemas.microsoft.com/office/drawing/2014/main" id="{6D42A7D6-20A9-E5BF-7CBC-335BC4E39CD3}"/>
              </a:ext>
            </a:extLst>
          </p:cNvPr>
          <p:cNvPicPr>
            <a:picLocks noChangeAspect="1"/>
          </p:cNvPicPr>
          <p:nvPr/>
        </p:nvPicPr>
        <p:blipFill>
          <a:blip r:embed="rId2"/>
          <a:stretch>
            <a:fillRect/>
          </a:stretch>
        </p:blipFill>
        <p:spPr>
          <a:xfrm>
            <a:off x="838200" y="857250"/>
            <a:ext cx="11068050" cy="1666875"/>
          </a:xfrm>
          <a:prstGeom prst="rect">
            <a:avLst/>
          </a:prstGeom>
        </p:spPr>
      </p:pic>
      <p:pic>
        <p:nvPicPr>
          <p:cNvPr id="10" name="Imagen 9">
            <a:extLst>
              <a:ext uri="{FF2B5EF4-FFF2-40B4-BE49-F238E27FC236}">
                <a16:creationId xmlns:a16="http://schemas.microsoft.com/office/drawing/2014/main" id="{C41C7189-FC8C-5D41-A22A-5379437C4A1C}"/>
              </a:ext>
            </a:extLst>
          </p:cNvPr>
          <p:cNvPicPr>
            <a:picLocks noChangeAspect="1"/>
          </p:cNvPicPr>
          <p:nvPr/>
        </p:nvPicPr>
        <p:blipFill>
          <a:blip r:embed="rId3"/>
          <a:stretch>
            <a:fillRect/>
          </a:stretch>
        </p:blipFill>
        <p:spPr>
          <a:xfrm>
            <a:off x="838200" y="2659062"/>
            <a:ext cx="6029325" cy="3705225"/>
          </a:xfrm>
          <a:prstGeom prst="rect">
            <a:avLst/>
          </a:prstGeom>
        </p:spPr>
      </p:pic>
      <p:sp>
        <p:nvSpPr>
          <p:cNvPr id="11" name="Rectángulo 10">
            <a:extLst>
              <a:ext uri="{FF2B5EF4-FFF2-40B4-BE49-F238E27FC236}">
                <a16:creationId xmlns:a16="http://schemas.microsoft.com/office/drawing/2014/main" id="{5E0C0075-6747-0648-435F-1D164E369E70}"/>
              </a:ext>
            </a:extLst>
          </p:cNvPr>
          <p:cNvSpPr/>
          <p:nvPr/>
        </p:nvSpPr>
        <p:spPr>
          <a:xfrm>
            <a:off x="1607127" y="5430982"/>
            <a:ext cx="2632364" cy="74598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0430028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68602E-8136-FE6B-FFD0-E7A2E5013A35}"/>
              </a:ext>
            </a:extLst>
          </p:cNvPr>
          <p:cNvSpPr>
            <a:spLocks noGrp="1"/>
          </p:cNvSpPr>
          <p:nvPr>
            <p:ph type="title"/>
          </p:nvPr>
        </p:nvSpPr>
        <p:spPr/>
        <p:txBody>
          <a:bodyPr/>
          <a:lstStyle/>
          <a:p>
            <a:r>
              <a:rPr lang="es-ES" dirty="0" err="1"/>
              <a:t>package-lock.json</a:t>
            </a:r>
            <a:endParaRPr lang="es-ES" dirty="0"/>
          </a:p>
        </p:txBody>
      </p:sp>
      <p:sp>
        <p:nvSpPr>
          <p:cNvPr id="3" name="Marcador de contenido 2">
            <a:extLst>
              <a:ext uri="{FF2B5EF4-FFF2-40B4-BE49-F238E27FC236}">
                <a16:creationId xmlns:a16="http://schemas.microsoft.com/office/drawing/2014/main" id="{26DF1406-C4CB-E13F-FD0D-57784FE55489}"/>
              </a:ext>
            </a:extLst>
          </p:cNvPr>
          <p:cNvSpPr>
            <a:spLocks noGrp="1"/>
          </p:cNvSpPr>
          <p:nvPr>
            <p:ph idx="1"/>
          </p:nvPr>
        </p:nvSpPr>
        <p:spPr/>
        <p:txBody>
          <a:bodyPr/>
          <a:lstStyle/>
          <a:p>
            <a:pPr marL="0" indent="0" algn="just">
              <a:buNone/>
            </a:pPr>
            <a:r>
              <a:rPr lang="es-ES" dirty="0"/>
              <a:t>Se genera automáticamente cuando </a:t>
            </a:r>
            <a:r>
              <a:rPr lang="es-ES" dirty="0" err="1"/>
              <a:t>npm</a:t>
            </a:r>
            <a:r>
              <a:rPr lang="es-ES" dirty="0"/>
              <a:t> modifica el árbol de </a:t>
            </a:r>
            <a:r>
              <a:rPr lang="es-ES" dirty="0" err="1"/>
              <a:t>node_modules</a:t>
            </a:r>
            <a:r>
              <a:rPr lang="es-ES" dirty="0"/>
              <a:t> o </a:t>
            </a:r>
            <a:r>
              <a:rPr lang="es-ES" dirty="0" err="1"/>
              <a:t>package.json</a:t>
            </a:r>
            <a:r>
              <a:rPr lang="es-ES" dirty="0"/>
              <a:t>.</a:t>
            </a:r>
          </a:p>
          <a:p>
            <a:pPr marL="0" indent="0">
              <a:buNone/>
            </a:pPr>
            <a:r>
              <a:rPr lang="es-ES" dirty="0"/>
              <a:t>Nos va a permitir un registro del árbol de dependencias que necesita nuestro paquete.</a:t>
            </a:r>
          </a:p>
          <a:p>
            <a:pPr marL="0" indent="0" algn="just">
              <a:buNone/>
            </a:pPr>
            <a:r>
              <a:rPr lang="es-ES" dirty="0"/>
              <a:t>Describe el árbol generado para que futuras instalaciones puedan generar exactamente el mismo árbol, de esta forma otros desarrolladores pueden instalar las mismas dependencias que tú.</a:t>
            </a:r>
          </a:p>
          <a:p>
            <a:pPr marL="0" indent="0" algn="just">
              <a:buNone/>
            </a:pPr>
            <a:endParaRPr lang="es-ES" dirty="0"/>
          </a:p>
        </p:txBody>
      </p:sp>
      <p:sp>
        <p:nvSpPr>
          <p:cNvPr id="4" name="Marcador de número de diapositiva 3">
            <a:extLst>
              <a:ext uri="{FF2B5EF4-FFF2-40B4-BE49-F238E27FC236}">
                <a16:creationId xmlns:a16="http://schemas.microsoft.com/office/drawing/2014/main" id="{CCD4D0DD-F5A2-B6D2-79BF-6B7CA1AE8A73}"/>
              </a:ext>
            </a:extLst>
          </p:cNvPr>
          <p:cNvSpPr>
            <a:spLocks noGrp="1"/>
          </p:cNvSpPr>
          <p:nvPr>
            <p:ph type="sldNum" sz="quarter" idx="12"/>
          </p:nvPr>
        </p:nvSpPr>
        <p:spPr/>
        <p:txBody>
          <a:bodyPr/>
          <a:lstStyle/>
          <a:p>
            <a:fld id="{1A5952E3-DA43-4FE4-B797-0AD175EBA12D}" type="slidenum">
              <a:rPr lang="es-ES" smtClean="0"/>
              <a:t>48</a:t>
            </a:fld>
            <a:endParaRPr lang="es-ES"/>
          </a:p>
        </p:txBody>
      </p:sp>
    </p:spTree>
    <p:extLst>
      <p:ext uri="{BB962C8B-B14F-4D97-AF65-F5344CB8AC3E}">
        <p14:creationId xmlns:p14="http://schemas.microsoft.com/office/powerpoint/2010/main" val="3644250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4F17DA-F375-7723-78FE-9F47A647F8B1}"/>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C7056F91-5BF1-DF29-3023-BADF04861ED4}"/>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C210A3DD-720B-4509-EFFC-ABC639B14FAE}"/>
              </a:ext>
            </a:extLst>
          </p:cNvPr>
          <p:cNvSpPr>
            <a:spLocks noGrp="1"/>
          </p:cNvSpPr>
          <p:nvPr>
            <p:ph type="sldNum" sz="quarter" idx="12"/>
          </p:nvPr>
        </p:nvSpPr>
        <p:spPr/>
        <p:txBody>
          <a:bodyPr/>
          <a:lstStyle/>
          <a:p>
            <a:fld id="{1A5952E3-DA43-4FE4-B797-0AD175EBA12D}" type="slidenum">
              <a:rPr lang="es-ES" smtClean="0"/>
              <a:t>49</a:t>
            </a:fld>
            <a:endParaRPr lang="es-ES"/>
          </a:p>
        </p:txBody>
      </p:sp>
      <p:pic>
        <p:nvPicPr>
          <p:cNvPr id="6" name="Imagen 5">
            <a:extLst>
              <a:ext uri="{FF2B5EF4-FFF2-40B4-BE49-F238E27FC236}">
                <a16:creationId xmlns:a16="http://schemas.microsoft.com/office/drawing/2014/main" id="{F712782D-F001-F277-53FE-65B5A51BCAC6}"/>
              </a:ext>
            </a:extLst>
          </p:cNvPr>
          <p:cNvPicPr>
            <a:picLocks noChangeAspect="1"/>
          </p:cNvPicPr>
          <p:nvPr/>
        </p:nvPicPr>
        <p:blipFill>
          <a:blip r:embed="rId3"/>
          <a:stretch>
            <a:fillRect/>
          </a:stretch>
        </p:blipFill>
        <p:spPr>
          <a:xfrm>
            <a:off x="96982" y="365125"/>
            <a:ext cx="12192000" cy="6858000"/>
          </a:xfrm>
          <a:prstGeom prst="rect">
            <a:avLst/>
          </a:prstGeom>
        </p:spPr>
      </p:pic>
    </p:spTree>
    <p:extLst>
      <p:ext uri="{BB962C8B-B14F-4D97-AF65-F5344CB8AC3E}">
        <p14:creationId xmlns:p14="http://schemas.microsoft.com/office/powerpoint/2010/main" val="2170743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1F5B2E-8B05-7788-DE4F-0F52517E037B}"/>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267E4AC3-DBDC-0F48-63CB-5FC9BF48C84B}"/>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5BB6B483-C4A6-9F87-9594-12F69DA5727A}"/>
              </a:ext>
            </a:extLst>
          </p:cNvPr>
          <p:cNvSpPr>
            <a:spLocks noGrp="1"/>
          </p:cNvSpPr>
          <p:nvPr>
            <p:ph type="sldNum" sz="quarter" idx="12"/>
          </p:nvPr>
        </p:nvSpPr>
        <p:spPr/>
        <p:txBody>
          <a:bodyPr/>
          <a:lstStyle/>
          <a:p>
            <a:fld id="{1A5952E3-DA43-4FE4-B797-0AD175EBA12D}" type="slidenum">
              <a:rPr lang="es-ES" smtClean="0"/>
              <a:t>5</a:t>
            </a:fld>
            <a:endParaRPr lang="es-ES"/>
          </a:p>
        </p:txBody>
      </p:sp>
      <p:pic>
        <p:nvPicPr>
          <p:cNvPr id="6" name="Imagen 5">
            <a:extLst>
              <a:ext uri="{FF2B5EF4-FFF2-40B4-BE49-F238E27FC236}">
                <a16:creationId xmlns:a16="http://schemas.microsoft.com/office/drawing/2014/main" id="{768D6CDB-8ED4-9726-BAA5-326E1563A351}"/>
              </a:ext>
            </a:extLst>
          </p:cNvPr>
          <p:cNvPicPr>
            <a:picLocks noChangeAspect="1"/>
          </p:cNvPicPr>
          <p:nvPr/>
        </p:nvPicPr>
        <p:blipFill>
          <a:blip r:embed="rId2"/>
          <a:stretch>
            <a:fillRect/>
          </a:stretch>
        </p:blipFill>
        <p:spPr>
          <a:xfrm>
            <a:off x="1385887" y="800100"/>
            <a:ext cx="9420225" cy="5257800"/>
          </a:xfrm>
          <a:prstGeom prst="rect">
            <a:avLst/>
          </a:prstGeom>
        </p:spPr>
      </p:pic>
    </p:spTree>
    <p:extLst>
      <p:ext uri="{BB962C8B-B14F-4D97-AF65-F5344CB8AC3E}">
        <p14:creationId xmlns:p14="http://schemas.microsoft.com/office/powerpoint/2010/main" val="6396551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853B02-F769-9D91-A15E-F3A6D6E5BD81}"/>
              </a:ext>
            </a:extLst>
          </p:cNvPr>
          <p:cNvSpPr>
            <a:spLocks noGrp="1"/>
          </p:cNvSpPr>
          <p:nvPr>
            <p:ph type="title"/>
          </p:nvPr>
        </p:nvSpPr>
        <p:spPr/>
        <p:txBody>
          <a:bodyPr/>
          <a:lstStyle/>
          <a:p>
            <a:endParaRPr lang="es-ES" dirty="0"/>
          </a:p>
        </p:txBody>
      </p:sp>
      <p:sp>
        <p:nvSpPr>
          <p:cNvPr id="3" name="Marcador de contenido 2">
            <a:extLst>
              <a:ext uri="{FF2B5EF4-FFF2-40B4-BE49-F238E27FC236}">
                <a16:creationId xmlns:a16="http://schemas.microsoft.com/office/drawing/2014/main" id="{67BF0757-771E-0566-C310-2BBFEA5E441B}"/>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3D3B0524-6084-0323-DE4A-5E90D5657C4B}"/>
              </a:ext>
            </a:extLst>
          </p:cNvPr>
          <p:cNvSpPr>
            <a:spLocks noGrp="1"/>
          </p:cNvSpPr>
          <p:nvPr>
            <p:ph type="sldNum" sz="quarter" idx="12"/>
          </p:nvPr>
        </p:nvSpPr>
        <p:spPr/>
        <p:txBody>
          <a:bodyPr/>
          <a:lstStyle/>
          <a:p>
            <a:fld id="{1A5952E3-DA43-4FE4-B797-0AD175EBA12D}" type="slidenum">
              <a:rPr lang="es-ES" smtClean="0"/>
              <a:t>50</a:t>
            </a:fld>
            <a:endParaRPr lang="es-ES"/>
          </a:p>
        </p:txBody>
      </p:sp>
      <p:pic>
        <p:nvPicPr>
          <p:cNvPr id="6" name="Imagen 5">
            <a:extLst>
              <a:ext uri="{FF2B5EF4-FFF2-40B4-BE49-F238E27FC236}">
                <a16:creationId xmlns:a16="http://schemas.microsoft.com/office/drawing/2014/main" id="{9C48D1E8-55B4-068A-C250-8E687D22A673}"/>
              </a:ext>
            </a:extLst>
          </p:cNvPr>
          <p:cNvPicPr>
            <a:picLocks noChangeAspect="1"/>
          </p:cNvPicPr>
          <p:nvPr/>
        </p:nvPicPr>
        <p:blipFill>
          <a:blip r:embed="rId2"/>
          <a:stretch>
            <a:fillRect/>
          </a:stretch>
        </p:blipFill>
        <p:spPr>
          <a:xfrm>
            <a:off x="606137" y="1027906"/>
            <a:ext cx="11201400" cy="3257550"/>
          </a:xfrm>
          <a:prstGeom prst="rect">
            <a:avLst/>
          </a:prstGeom>
        </p:spPr>
      </p:pic>
    </p:spTree>
    <p:extLst>
      <p:ext uri="{BB962C8B-B14F-4D97-AF65-F5344CB8AC3E}">
        <p14:creationId xmlns:p14="http://schemas.microsoft.com/office/powerpoint/2010/main" val="2228726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DD4CD4-47E2-CB71-3502-14DE11F02DA6}"/>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6F3C7E18-8F56-957D-FC96-75A2AACF9992}"/>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F4A7C87C-B302-34A3-F8E1-DA8D9B33FB3E}"/>
              </a:ext>
            </a:extLst>
          </p:cNvPr>
          <p:cNvSpPr>
            <a:spLocks noGrp="1"/>
          </p:cNvSpPr>
          <p:nvPr>
            <p:ph type="sldNum" sz="quarter" idx="12"/>
          </p:nvPr>
        </p:nvSpPr>
        <p:spPr/>
        <p:txBody>
          <a:bodyPr/>
          <a:lstStyle/>
          <a:p>
            <a:fld id="{1A5952E3-DA43-4FE4-B797-0AD175EBA12D}" type="slidenum">
              <a:rPr lang="es-ES" smtClean="0"/>
              <a:t>51</a:t>
            </a:fld>
            <a:endParaRPr lang="es-ES"/>
          </a:p>
        </p:txBody>
      </p:sp>
      <p:pic>
        <p:nvPicPr>
          <p:cNvPr id="6" name="Imagen 5">
            <a:extLst>
              <a:ext uri="{FF2B5EF4-FFF2-40B4-BE49-F238E27FC236}">
                <a16:creationId xmlns:a16="http://schemas.microsoft.com/office/drawing/2014/main" id="{40EA8AF5-223A-9562-D4C0-0DD207D7D59A}"/>
              </a:ext>
            </a:extLst>
          </p:cNvPr>
          <p:cNvPicPr>
            <a:picLocks noChangeAspect="1"/>
          </p:cNvPicPr>
          <p:nvPr/>
        </p:nvPicPr>
        <p:blipFill>
          <a:blip r:embed="rId2"/>
          <a:stretch>
            <a:fillRect/>
          </a:stretch>
        </p:blipFill>
        <p:spPr>
          <a:xfrm>
            <a:off x="587086" y="681037"/>
            <a:ext cx="11239500" cy="3333750"/>
          </a:xfrm>
          <a:prstGeom prst="rect">
            <a:avLst/>
          </a:prstGeom>
        </p:spPr>
      </p:pic>
    </p:spTree>
    <p:extLst>
      <p:ext uri="{BB962C8B-B14F-4D97-AF65-F5344CB8AC3E}">
        <p14:creationId xmlns:p14="http://schemas.microsoft.com/office/powerpoint/2010/main" val="3311809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FD3AEC-59BA-8186-F036-13D9EAE75A86}"/>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A2840E3A-DD2C-E144-D266-9C675DB7E2C0}"/>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EBD6ED56-4223-304F-E65A-90BD430E1746}"/>
              </a:ext>
            </a:extLst>
          </p:cNvPr>
          <p:cNvSpPr>
            <a:spLocks noGrp="1"/>
          </p:cNvSpPr>
          <p:nvPr>
            <p:ph type="sldNum" sz="quarter" idx="12"/>
          </p:nvPr>
        </p:nvSpPr>
        <p:spPr/>
        <p:txBody>
          <a:bodyPr/>
          <a:lstStyle/>
          <a:p>
            <a:fld id="{1A5952E3-DA43-4FE4-B797-0AD175EBA12D}" type="slidenum">
              <a:rPr lang="es-ES" smtClean="0"/>
              <a:t>52</a:t>
            </a:fld>
            <a:endParaRPr lang="es-ES"/>
          </a:p>
        </p:txBody>
      </p:sp>
      <p:pic>
        <p:nvPicPr>
          <p:cNvPr id="6" name="Imagen 5">
            <a:extLst>
              <a:ext uri="{FF2B5EF4-FFF2-40B4-BE49-F238E27FC236}">
                <a16:creationId xmlns:a16="http://schemas.microsoft.com/office/drawing/2014/main" id="{D38D12F2-C8DC-4C41-1F32-A2E1F50DC420}"/>
              </a:ext>
            </a:extLst>
          </p:cNvPr>
          <p:cNvPicPr>
            <a:picLocks noChangeAspect="1"/>
          </p:cNvPicPr>
          <p:nvPr/>
        </p:nvPicPr>
        <p:blipFill>
          <a:blip r:embed="rId2"/>
          <a:stretch>
            <a:fillRect/>
          </a:stretch>
        </p:blipFill>
        <p:spPr>
          <a:xfrm>
            <a:off x="604405" y="1372394"/>
            <a:ext cx="11315700" cy="2628900"/>
          </a:xfrm>
          <a:prstGeom prst="rect">
            <a:avLst/>
          </a:prstGeom>
        </p:spPr>
      </p:pic>
    </p:spTree>
    <p:extLst>
      <p:ext uri="{BB962C8B-B14F-4D97-AF65-F5344CB8AC3E}">
        <p14:creationId xmlns:p14="http://schemas.microsoft.com/office/powerpoint/2010/main" val="2700302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7F2337-B9F6-6EC2-CCBD-CB289F93598C}"/>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94AE594B-257F-58FD-F82C-41C023ABD0FB}"/>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E10080FB-C542-9C0E-361E-FA1E68D4357B}"/>
              </a:ext>
            </a:extLst>
          </p:cNvPr>
          <p:cNvSpPr>
            <a:spLocks noGrp="1"/>
          </p:cNvSpPr>
          <p:nvPr>
            <p:ph type="sldNum" sz="quarter" idx="12"/>
          </p:nvPr>
        </p:nvSpPr>
        <p:spPr/>
        <p:txBody>
          <a:bodyPr/>
          <a:lstStyle/>
          <a:p>
            <a:fld id="{1A5952E3-DA43-4FE4-B797-0AD175EBA12D}" type="slidenum">
              <a:rPr lang="es-ES" smtClean="0"/>
              <a:t>53</a:t>
            </a:fld>
            <a:endParaRPr lang="es-ES"/>
          </a:p>
        </p:txBody>
      </p:sp>
      <p:pic>
        <p:nvPicPr>
          <p:cNvPr id="6" name="Imagen 5">
            <a:extLst>
              <a:ext uri="{FF2B5EF4-FFF2-40B4-BE49-F238E27FC236}">
                <a16:creationId xmlns:a16="http://schemas.microsoft.com/office/drawing/2014/main" id="{CDBA8EE6-0B80-B4F6-F9C6-52E29BFA23DD}"/>
              </a:ext>
            </a:extLst>
          </p:cNvPr>
          <p:cNvPicPr>
            <a:picLocks noChangeAspect="1"/>
          </p:cNvPicPr>
          <p:nvPr/>
        </p:nvPicPr>
        <p:blipFill>
          <a:blip r:embed="rId2"/>
          <a:stretch>
            <a:fillRect/>
          </a:stretch>
        </p:blipFill>
        <p:spPr>
          <a:xfrm>
            <a:off x="466725" y="1419225"/>
            <a:ext cx="11258550" cy="4019550"/>
          </a:xfrm>
          <a:prstGeom prst="rect">
            <a:avLst/>
          </a:prstGeom>
        </p:spPr>
      </p:pic>
    </p:spTree>
    <p:extLst>
      <p:ext uri="{BB962C8B-B14F-4D97-AF65-F5344CB8AC3E}">
        <p14:creationId xmlns:p14="http://schemas.microsoft.com/office/powerpoint/2010/main" val="14106764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24BBBA-9834-76E9-A052-29C6850457FF}"/>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B0E0E720-8F28-1F74-BA10-FE4EF7C900A4}"/>
              </a:ext>
            </a:extLst>
          </p:cNvPr>
          <p:cNvSpPr>
            <a:spLocks noGrp="1"/>
          </p:cNvSpPr>
          <p:nvPr>
            <p:ph idx="1"/>
          </p:nvPr>
        </p:nvSpPr>
        <p:spPr/>
        <p:txBody>
          <a:bodyPr>
            <a:normAutofit lnSpcReduction="10000"/>
          </a:bodyPr>
          <a:lstStyle/>
          <a:p>
            <a:endParaRPr lang="en-US" dirty="0"/>
          </a:p>
          <a:p>
            <a:endParaRPr lang="es-ES" dirty="0"/>
          </a:p>
          <a:p>
            <a:endParaRPr lang="es-ES" dirty="0"/>
          </a:p>
          <a:p>
            <a:endParaRPr lang="es-ES" dirty="0"/>
          </a:p>
          <a:p>
            <a:endParaRPr lang="es-ES" dirty="0"/>
          </a:p>
          <a:p>
            <a:endParaRPr lang="es-ES" dirty="0"/>
          </a:p>
          <a:p>
            <a:pPr marL="0" indent="0">
              <a:buNone/>
            </a:pPr>
            <a:endParaRPr lang="es-ES" dirty="0"/>
          </a:p>
          <a:p>
            <a:pPr marL="0" indent="0">
              <a:buNone/>
            </a:pPr>
            <a:r>
              <a:rPr lang="es-ES" dirty="0"/>
              <a:t>Relaciona la ubicación del paquete </a:t>
            </a:r>
            <a:r>
              <a:rPr lang="es-ES" dirty="0" err="1"/>
              <a:t>accepts</a:t>
            </a:r>
            <a:r>
              <a:rPr lang="es-ES" dirty="0"/>
              <a:t> que está dentro de la carpeta </a:t>
            </a:r>
            <a:r>
              <a:rPr lang="es-ES" dirty="0" err="1"/>
              <a:t>node_modules</a:t>
            </a:r>
            <a:r>
              <a:rPr lang="es-ES" dirty="0"/>
              <a:t> con un objeto que describe ese paquete. </a:t>
            </a:r>
          </a:p>
        </p:txBody>
      </p:sp>
      <p:sp>
        <p:nvSpPr>
          <p:cNvPr id="4" name="Marcador de número de diapositiva 3">
            <a:extLst>
              <a:ext uri="{FF2B5EF4-FFF2-40B4-BE49-F238E27FC236}">
                <a16:creationId xmlns:a16="http://schemas.microsoft.com/office/drawing/2014/main" id="{7A5E05D2-8BAF-D48E-105A-E9A79DBAF3E6}"/>
              </a:ext>
            </a:extLst>
          </p:cNvPr>
          <p:cNvSpPr>
            <a:spLocks noGrp="1"/>
          </p:cNvSpPr>
          <p:nvPr>
            <p:ph type="sldNum" sz="quarter" idx="12"/>
          </p:nvPr>
        </p:nvSpPr>
        <p:spPr/>
        <p:txBody>
          <a:bodyPr/>
          <a:lstStyle/>
          <a:p>
            <a:fld id="{1A5952E3-DA43-4FE4-B797-0AD175EBA12D}" type="slidenum">
              <a:rPr lang="es-ES" smtClean="0"/>
              <a:t>54</a:t>
            </a:fld>
            <a:endParaRPr lang="es-ES"/>
          </a:p>
        </p:txBody>
      </p:sp>
      <p:pic>
        <p:nvPicPr>
          <p:cNvPr id="8" name="Imagen 7">
            <a:extLst>
              <a:ext uri="{FF2B5EF4-FFF2-40B4-BE49-F238E27FC236}">
                <a16:creationId xmlns:a16="http://schemas.microsoft.com/office/drawing/2014/main" id="{9C8CF8AF-11D1-F4F4-E52B-65FF7DBBEB83}"/>
              </a:ext>
            </a:extLst>
          </p:cNvPr>
          <p:cNvPicPr>
            <a:picLocks noChangeAspect="1"/>
          </p:cNvPicPr>
          <p:nvPr/>
        </p:nvPicPr>
        <p:blipFill>
          <a:blip r:embed="rId2"/>
          <a:stretch>
            <a:fillRect/>
          </a:stretch>
        </p:blipFill>
        <p:spPr>
          <a:xfrm>
            <a:off x="838200" y="1870075"/>
            <a:ext cx="9553575" cy="2886075"/>
          </a:xfrm>
          <a:prstGeom prst="rect">
            <a:avLst/>
          </a:prstGeom>
        </p:spPr>
      </p:pic>
      <p:sp>
        <p:nvSpPr>
          <p:cNvPr id="10" name="Rectángulo 9">
            <a:extLst>
              <a:ext uri="{FF2B5EF4-FFF2-40B4-BE49-F238E27FC236}">
                <a16:creationId xmlns:a16="http://schemas.microsoft.com/office/drawing/2014/main" id="{BE16770A-06BB-3C44-3F7B-75336923BB3B}"/>
              </a:ext>
            </a:extLst>
          </p:cNvPr>
          <p:cNvSpPr/>
          <p:nvPr/>
        </p:nvSpPr>
        <p:spPr>
          <a:xfrm>
            <a:off x="1052945" y="2064327"/>
            <a:ext cx="9338830" cy="241069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17BE5C11-55A9-6150-AA11-CBADC8778B36}"/>
              </a:ext>
            </a:extLst>
          </p:cNvPr>
          <p:cNvSpPr txBox="1"/>
          <p:nvPr/>
        </p:nvSpPr>
        <p:spPr>
          <a:xfrm>
            <a:off x="4987636" y="3740727"/>
            <a:ext cx="3138231" cy="369332"/>
          </a:xfrm>
          <a:prstGeom prst="rect">
            <a:avLst/>
          </a:prstGeom>
          <a:noFill/>
        </p:spPr>
        <p:txBody>
          <a:bodyPr wrap="none" rtlCol="0">
            <a:spAutoFit/>
          </a:bodyPr>
          <a:lstStyle/>
          <a:p>
            <a:r>
              <a:rPr lang="es-ES" dirty="0">
                <a:solidFill>
                  <a:srgbClr val="FF0000"/>
                </a:solidFill>
              </a:rPr>
              <a:t>Objeto que describe el paquete</a:t>
            </a:r>
          </a:p>
        </p:txBody>
      </p:sp>
    </p:spTree>
    <p:extLst>
      <p:ext uri="{BB962C8B-B14F-4D97-AF65-F5344CB8AC3E}">
        <p14:creationId xmlns:p14="http://schemas.microsoft.com/office/powerpoint/2010/main" val="10288791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A85C75-3C1C-ABB6-3F76-8BEE69627353}"/>
              </a:ext>
            </a:extLst>
          </p:cNvPr>
          <p:cNvSpPr>
            <a:spLocks noGrp="1"/>
          </p:cNvSpPr>
          <p:nvPr>
            <p:ph type="title"/>
          </p:nvPr>
        </p:nvSpPr>
        <p:spPr/>
        <p:txBody>
          <a:bodyPr/>
          <a:lstStyle/>
          <a:p>
            <a:r>
              <a:rPr lang="es-ES" dirty="0"/>
              <a:t>Eventos en Node.js</a:t>
            </a:r>
          </a:p>
        </p:txBody>
      </p:sp>
      <p:pic>
        <p:nvPicPr>
          <p:cNvPr id="6" name="Marcador de contenido 5">
            <a:extLst>
              <a:ext uri="{FF2B5EF4-FFF2-40B4-BE49-F238E27FC236}">
                <a16:creationId xmlns:a16="http://schemas.microsoft.com/office/drawing/2014/main" id="{76FA49F9-10CC-9F49-E327-FF3D8DE0BE62}"/>
              </a:ext>
            </a:extLst>
          </p:cNvPr>
          <p:cNvPicPr>
            <a:picLocks noGrp="1" noChangeAspect="1"/>
          </p:cNvPicPr>
          <p:nvPr>
            <p:ph idx="1"/>
          </p:nvPr>
        </p:nvPicPr>
        <p:blipFill>
          <a:blip r:embed="rId3"/>
          <a:stretch>
            <a:fillRect/>
          </a:stretch>
        </p:blipFill>
        <p:spPr>
          <a:xfrm>
            <a:off x="838200" y="2153959"/>
            <a:ext cx="10515600" cy="3694670"/>
          </a:xfrm>
        </p:spPr>
      </p:pic>
      <p:sp>
        <p:nvSpPr>
          <p:cNvPr id="4" name="Marcador de número de diapositiva 3">
            <a:extLst>
              <a:ext uri="{FF2B5EF4-FFF2-40B4-BE49-F238E27FC236}">
                <a16:creationId xmlns:a16="http://schemas.microsoft.com/office/drawing/2014/main" id="{D57DA515-787F-5A93-D9B8-48DAAE134F7C}"/>
              </a:ext>
            </a:extLst>
          </p:cNvPr>
          <p:cNvSpPr>
            <a:spLocks noGrp="1"/>
          </p:cNvSpPr>
          <p:nvPr>
            <p:ph type="sldNum" sz="quarter" idx="12"/>
          </p:nvPr>
        </p:nvSpPr>
        <p:spPr/>
        <p:txBody>
          <a:bodyPr/>
          <a:lstStyle/>
          <a:p>
            <a:fld id="{1A5952E3-DA43-4FE4-B797-0AD175EBA12D}" type="slidenum">
              <a:rPr lang="es-ES" smtClean="0"/>
              <a:t>55</a:t>
            </a:fld>
            <a:endParaRPr lang="es-ES"/>
          </a:p>
        </p:txBody>
      </p:sp>
    </p:spTree>
    <p:extLst>
      <p:ext uri="{BB962C8B-B14F-4D97-AF65-F5344CB8AC3E}">
        <p14:creationId xmlns:p14="http://schemas.microsoft.com/office/powerpoint/2010/main" val="21601570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E32563-BE0E-B672-F9E3-58E36588C1DB}"/>
              </a:ext>
            </a:extLst>
          </p:cNvPr>
          <p:cNvSpPr>
            <a:spLocks noGrp="1"/>
          </p:cNvSpPr>
          <p:nvPr>
            <p:ph type="title"/>
          </p:nvPr>
        </p:nvSpPr>
        <p:spPr/>
        <p:txBody>
          <a:bodyPr/>
          <a:lstStyle/>
          <a:p>
            <a:endParaRPr lang="es-ES" dirty="0"/>
          </a:p>
        </p:txBody>
      </p:sp>
      <p:sp>
        <p:nvSpPr>
          <p:cNvPr id="3" name="Marcador de contenido 2">
            <a:extLst>
              <a:ext uri="{FF2B5EF4-FFF2-40B4-BE49-F238E27FC236}">
                <a16:creationId xmlns:a16="http://schemas.microsoft.com/office/drawing/2014/main" id="{1E887E79-4E70-E52E-A086-E0D840E0297F}"/>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8E104D11-A6B3-9B0C-4BD5-30633B3694A2}"/>
              </a:ext>
            </a:extLst>
          </p:cNvPr>
          <p:cNvSpPr>
            <a:spLocks noGrp="1"/>
          </p:cNvSpPr>
          <p:nvPr>
            <p:ph type="sldNum" sz="quarter" idx="12"/>
          </p:nvPr>
        </p:nvSpPr>
        <p:spPr/>
        <p:txBody>
          <a:bodyPr/>
          <a:lstStyle/>
          <a:p>
            <a:fld id="{1A5952E3-DA43-4FE4-B797-0AD175EBA12D}" type="slidenum">
              <a:rPr lang="es-ES" smtClean="0"/>
              <a:t>56</a:t>
            </a:fld>
            <a:endParaRPr lang="es-ES"/>
          </a:p>
        </p:txBody>
      </p:sp>
      <p:pic>
        <p:nvPicPr>
          <p:cNvPr id="6" name="Imagen 5">
            <a:extLst>
              <a:ext uri="{FF2B5EF4-FFF2-40B4-BE49-F238E27FC236}">
                <a16:creationId xmlns:a16="http://schemas.microsoft.com/office/drawing/2014/main" id="{1A5CF52D-9102-228C-4001-5FD7CF91445A}"/>
              </a:ext>
            </a:extLst>
          </p:cNvPr>
          <p:cNvPicPr>
            <a:picLocks noChangeAspect="1"/>
          </p:cNvPicPr>
          <p:nvPr/>
        </p:nvPicPr>
        <p:blipFill>
          <a:blip r:embed="rId3"/>
          <a:stretch>
            <a:fillRect/>
          </a:stretch>
        </p:blipFill>
        <p:spPr>
          <a:xfrm>
            <a:off x="452437" y="1662112"/>
            <a:ext cx="11287125" cy="3533775"/>
          </a:xfrm>
          <a:prstGeom prst="rect">
            <a:avLst/>
          </a:prstGeom>
        </p:spPr>
      </p:pic>
    </p:spTree>
    <p:extLst>
      <p:ext uri="{BB962C8B-B14F-4D97-AF65-F5344CB8AC3E}">
        <p14:creationId xmlns:p14="http://schemas.microsoft.com/office/powerpoint/2010/main" val="33269548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6D5B0F-C35E-FD34-9D04-29D3D1392026}"/>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5B806F3E-2295-BECC-352F-4A651903FBB4}"/>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31436384-3951-148C-A591-9234A585CC1B}"/>
              </a:ext>
            </a:extLst>
          </p:cNvPr>
          <p:cNvSpPr>
            <a:spLocks noGrp="1"/>
          </p:cNvSpPr>
          <p:nvPr>
            <p:ph type="sldNum" sz="quarter" idx="12"/>
          </p:nvPr>
        </p:nvSpPr>
        <p:spPr/>
        <p:txBody>
          <a:bodyPr/>
          <a:lstStyle/>
          <a:p>
            <a:fld id="{1A5952E3-DA43-4FE4-B797-0AD175EBA12D}" type="slidenum">
              <a:rPr lang="es-ES" smtClean="0"/>
              <a:t>57</a:t>
            </a:fld>
            <a:endParaRPr lang="es-ES"/>
          </a:p>
        </p:txBody>
      </p:sp>
      <p:pic>
        <p:nvPicPr>
          <p:cNvPr id="6" name="Imagen 5">
            <a:extLst>
              <a:ext uri="{FF2B5EF4-FFF2-40B4-BE49-F238E27FC236}">
                <a16:creationId xmlns:a16="http://schemas.microsoft.com/office/drawing/2014/main" id="{29405E2F-5291-2C61-3EF3-1FD0531CDCB7}"/>
              </a:ext>
            </a:extLst>
          </p:cNvPr>
          <p:cNvPicPr>
            <a:picLocks noChangeAspect="1"/>
          </p:cNvPicPr>
          <p:nvPr/>
        </p:nvPicPr>
        <p:blipFill>
          <a:blip r:embed="rId2"/>
          <a:stretch>
            <a:fillRect/>
          </a:stretch>
        </p:blipFill>
        <p:spPr>
          <a:xfrm>
            <a:off x="691428" y="1027906"/>
            <a:ext cx="11058525" cy="3819525"/>
          </a:xfrm>
          <a:prstGeom prst="rect">
            <a:avLst/>
          </a:prstGeom>
        </p:spPr>
      </p:pic>
      <p:sp>
        <p:nvSpPr>
          <p:cNvPr id="10" name="CuadroTexto 9">
            <a:extLst>
              <a:ext uri="{FF2B5EF4-FFF2-40B4-BE49-F238E27FC236}">
                <a16:creationId xmlns:a16="http://schemas.microsoft.com/office/drawing/2014/main" id="{CAF4263D-B89B-48E1-A494-8AA91A8FAE2C}"/>
              </a:ext>
            </a:extLst>
          </p:cNvPr>
          <p:cNvSpPr txBox="1"/>
          <p:nvPr/>
        </p:nvSpPr>
        <p:spPr>
          <a:xfrm>
            <a:off x="838200" y="5232559"/>
            <a:ext cx="10515600" cy="923330"/>
          </a:xfrm>
          <a:prstGeom prst="rect">
            <a:avLst/>
          </a:prstGeom>
          <a:noFill/>
        </p:spPr>
        <p:txBody>
          <a:bodyPr wrap="square" rtlCol="0">
            <a:spAutoFit/>
          </a:bodyPr>
          <a:lstStyle/>
          <a:p>
            <a:r>
              <a:rPr lang="es-ES" dirty="0"/>
              <a:t>Puede ser que lo realice el usuario al interactuar con la aplicación web, solicitar o agregar información a una base de datos. </a:t>
            </a:r>
          </a:p>
          <a:p>
            <a:endParaRPr lang="es-ES" dirty="0"/>
          </a:p>
        </p:txBody>
      </p:sp>
    </p:spTree>
    <p:extLst>
      <p:ext uri="{BB962C8B-B14F-4D97-AF65-F5344CB8AC3E}">
        <p14:creationId xmlns:p14="http://schemas.microsoft.com/office/powerpoint/2010/main" val="21098736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D0ADED-5466-8EFC-23DF-3A8ABB6268CA}"/>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A3BF53E7-675D-7911-A423-B1BE222E5502}"/>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1596A3C9-0D8C-134C-8782-9CBDBF51ACE5}"/>
              </a:ext>
            </a:extLst>
          </p:cNvPr>
          <p:cNvSpPr>
            <a:spLocks noGrp="1"/>
          </p:cNvSpPr>
          <p:nvPr>
            <p:ph type="sldNum" sz="quarter" idx="12"/>
          </p:nvPr>
        </p:nvSpPr>
        <p:spPr/>
        <p:txBody>
          <a:bodyPr/>
          <a:lstStyle/>
          <a:p>
            <a:fld id="{1A5952E3-DA43-4FE4-B797-0AD175EBA12D}" type="slidenum">
              <a:rPr lang="es-ES" smtClean="0"/>
              <a:t>58</a:t>
            </a:fld>
            <a:endParaRPr lang="es-ES"/>
          </a:p>
        </p:txBody>
      </p:sp>
      <p:pic>
        <p:nvPicPr>
          <p:cNvPr id="6" name="Imagen 5">
            <a:extLst>
              <a:ext uri="{FF2B5EF4-FFF2-40B4-BE49-F238E27FC236}">
                <a16:creationId xmlns:a16="http://schemas.microsoft.com/office/drawing/2014/main" id="{6E1B0E42-84E4-FFD1-8940-A87A8D69E02C}"/>
              </a:ext>
            </a:extLst>
          </p:cNvPr>
          <p:cNvPicPr>
            <a:picLocks noChangeAspect="1"/>
          </p:cNvPicPr>
          <p:nvPr/>
        </p:nvPicPr>
        <p:blipFill>
          <a:blip r:embed="rId2"/>
          <a:stretch>
            <a:fillRect/>
          </a:stretch>
        </p:blipFill>
        <p:spPr>
          <a:xfrm>
            <a:off x="1349519" y="633413"/>
            <a:ext cx="9077325" cy="5543550"/>
          </a:xfrm>
          <a:prstGeom prst="rect">
            <a:avLst/>
          </a:prstGeom>
        </p:spPr>
      </p:pic>
    </p:spTree>
    <p:extLst>
      <p:ext uri="{BB962C8B-B14F-4D97-AF65-F5344CB8AC3E}">
        <p14:creationId xmlns:p14="http://schemas.microsoft.com/office/powerpoint/2010/main" val="17220985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3797B7-E10E-FDF1-095D-7CF09AB36E20}"/>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35010A6E-62EC-65CD-617C-1907E8D0976A}"/>
              </a:ext>
            </a:extLst>
          </p:cNvPr>
          <p:cNvSpPr>
            <a:spLocks noGrp="1"/>
          </p:cNvSpPr>
          <p:nvPr>
            <p:ph idx="1"/>
          </p:nvPr>
        </p:nvSpPr>
        <p:spPr/>
        <p:txBody>
          <a:bodyPr/>
          <a:lstStyle/>
          <a:p>
            <a:pPr marL="0" indent="0" algn="just">
              <a:buNone/>
            </a:pPr>
            <a:r>
              <a:rPr lang="es-ES" sz="2800" dirty="0"/>
              <a:t>En Node.js tenemos un módulo específico que nos permite definir nuestros propios eventos, además de trabajar con los que ya vienen predeterminados: módulo </a:t>
            </a:r>
            <a:r>
              <a:rPr lang="es-ES" sz="2800" dirty="0" err="1"/>
              <a:t>events</a:t>
            </a:r>
            <a:r>
              <a:rPr lang="es-ES" sz="2800" dirty="0"/>
              <a:t>.</a:t>
            </a:r>
          </a:p>
          <a:p>
            <a:endParaRPr lang="es-ES" dirty="0"/>
          </a:p>
        </p:txBody>
      </p:sp>
      <p:sp>
        <p:nvSpPr>
          <p:cNvPr id="4" name="Marcador de número de diapositiva 3">
            <a:extLst>
              <a:ext uri="{FF2B5EF4-FFF2-40B4-BE49-F238E27FC236}">
                <a16:creationId xmlns:a16="http://schemas.microsoft.com/office/drawing/2014/main" id="{6C14AF10-4DC9-FF55-3D0E-AFBC4408D8CA}"/>
              </a:ext>
            </a:extLst>
          </p:cNvPr>
          <p:cNvSpPr>
            <a:spLocks noGrp="1"/>
          </p:cNvSpPr>
          <p:nvPr>
            <p:ph type="sldNum" sz="quarter" idx="12"/>
          </p:nvPr>
        </p:nvSpPr>
        <p:spPr/>
        <p:txBody>
          <a:bodyPr/>
          <a:lstStyle/>
          <a:p>
            <a:fld id="{1A5952E3-DA43-4FE4-B797-0AD175EBA12D}" type="slidenum">
              <a:rPr lang="es-ES" smtClean="0"/>
              <a:t>59</a:t>
            </a:fld>
            <a:endParaRPr lang="es-ES"/>
          </a:p>
        </p:txBody>
      </p:sp>
      <p:pic>
        <p:nvPicPr>
          <p:cNvPr id="5" name="Imagen 4">
            <a:extLst>
              <a:ext uri="{FF2B5EF4-FFF2-40B4-BE49-F238E27FC236}">
                <a16:creationId xmlns:a16="http://schemas.microsoft.com/office/drawing/2014/main" id="{D59D13D1-B1B0-8F2F-1E39-55120396489A}"/>
              </a:ext>
            </a:extLst>
          </p:cNvPr>
          <p:cNvPicPr>
            <a:picLocks noChangeAspect="1"/>
          </p:cNvPicPr>
          <p:nvPr/>
        </p:nvPicPr>
        <p:blipFill>
          <a:blip r:embed="rId2"/>
          <a:stretch>
            <a:fillRect/>
          </a:stretch>
        </p:blipFill>
        <p:spPr>
          <a:xfrm>
            <a:off x="7178819" y="2671779"/>
            <a:ext cx="2863562" cy="3640121"/>
          </a:xfrm>
          <a:prstGeom prst="rect">
            <a:avLst/>
          </a:prstGeom>
        </p:spPr>
      </p:pic>
    </p:spTree>
    <p:extLst>
      <p:ext uri="{BB962C8B-B14F-4D97-AF65-F5344CB8AC3E}">
        <p14:creationId xmlns:p14="http://schemas.microsoft.com/office/powerpoint/2010/main" val="1314167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F89616-D195-94A2-1A57-93E6FC816E22}"/>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099D34A1-9B74-957A-8B00-477044E9DAC1}"/>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BE14567A-521C-C6B3-6F57-F06823505CD5}"/>
              </a:ext>
            </a:extLst>
          </p:cNvPr>
          <p:cNvSpPr>
            <a:spLocks noGrp="1"/>
          </p:cNvSpPr>
          <p:nvPr>
            <p:ph type="sldNum" sz="quarter" idx="12"/>
          </p:nvPr>
        </p:nvSpPr>
        <p:spPr/>
        <p:txBody>
          <a:bodyPr/>
          <a:lstStyle/>
          <a:p>
            <a:fld id="{1A5952E3-DA43-4FE4-B797-0AD175EBA12D}" type="slidenum">
              <a:rPr lang="es-ES" smtClean="0"/>
              <a:t>6</a:t>
            </a:fld>
            <a:endParaRPr lang="es-ES"/>
          </a:p>
        </p:txBody>
      </p:sp>
      <p:sp>
        <p:nvSpPr>
          <p:cNvPr id="5" name="Marcador de contenido 2">
            <a:extLst>
              <a:ext uri="{FF2B5EF4-FFF2-40B4-BE49-F238E27FC236}">
                <a16:creationId xmlns:a16="http://schemas.microsoft.com/office/drawing/2014/main" id="{25E0D8A8-DC43-9A0D-9D5F-5018DD7B3429}"/>
              </a:ext>
            </a:extLst>
          </p:cNvPr>
          <p:cNvSpPr txBox="1">
            <a:spLocks/>
          </p:cNvSpPr>
          <p:nvPr/>
        </p:nvSpPr>
        <p:spPr>
          <a:xfrm>
            <a:off x="1046018" y="237013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pic>
        <p:nvPicPr>
          <p:cNvPr id="7" name="Imagen 6">
            <a:extLst>
              <a:ext uri="{FF2B5EF4-FFF2-40B4-BE49-F238E27FC236}">
                <a16:creationId xmlns:a16="http://schemas.microsoft.com/office/drawing/2014/main" id="{CA9F1144-9097-E362-9AA2-F419F43EB011}"/>
              </a:ext>
            </a:extLst>
          </p:cNvPr>
          <p:cNvPicPr>
            <a:picLocks noChangeAspect="1"/>
          </p:cNvPicPr>
          <p:nvPr/>
        </p:nvPicPr>
        <p:blipFill>
          <a:blip r:embed="rId2"/>
          <a:stretch>
            <a:fillRect/>
          </a:stretch>
        </p:blipFill>
        <p:spPr>
          <a:xfrm>
            <a:off x="1046018" y="626269"/>
            <a:ext cx="9705975" cy="5457825"/>
          </a:xfrm>
          <a:prstGeom prst="rect">
            <a:avLst/>
          </a:prstGeom>
        </p:spPr>
      </p:pic>
    </p:spTree>
    <p:extLst>
      <p:ext uri="{BB962C8B-B14F-4D97-AF65-F5344CB8AC3E}">
        <p14:creationId xmlns:p14="http://schemas.microsoft.com/office/powerpoint/2010/main" val="31676363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91579B4-109D-7860-E523-696AD463AFCC}"/>
              </a:ext>
            </a:extLst>
          </p:cNvPr>
          <p:cNvSpPr>
            <a:spLocks noGrp="1"/>
          </p:cNvSpPr>
          <p:nvPr>
            <p:ph idx="1"/>
          </p:nvPr>
        </p:nvSpPr>
        <p:spPr>
          <a:xfrm>
            <a:off x="838200" y="831273"/>
            <a:ext cx="10858500" cy="5345690"/>
          </a:xfrm>
        </p:spPr>
        <p:txBody>
          <a:bodyPr>
            <a:normAutofit/>
          </a:bodyPr>
          <a:lstStyle/>
          <a:p>
            <a:pPr marL="0" indent="0" algn="just">
              <a:buNone/>
            </a:pPr>
            <a:endParaRPr lang="es-ES" sz="2400" dirty="0"/>
          </a:p>
        </p:txBody>
      </p:sp>
      <p:sp>
        <p:nvSpPr>
          <p:cNvPr id="4" name="Marcador de número de diapositiva 3">
            <a:extLst>
              <a:ext uri="{FF2B5EF4-FFF2-40B4-BE49-F238E27FC236}">
                <a16:creationId xmlns:a16="http://schemas.microsoft.com/office/drawing/2014/main" id="{6D7D854B-73A9-9BAF-2DBA-0E3BE4810402}"/>
              </a:ext>
            </a:extLst>
          </p:cNvPr>
          <p:cNvSpPr>
            <a:spLocks noGrp="1"/>
          </p:cNvSpPr>
          <p:nvPr>
            <p:ph type="sldNum" sz="quarter" idx="12"/>
          </p:nvPr>
        </p:nvSpPr>
        <p:spPr/>
        <p:txBody>
          <a:bodyPr/>
          <a:lstStyle/>
          <a:p>
            <a:fld id="{1A5952E3-DA43-4FE4-B797-0AD175EBA12D}" type="slidenum">
              <a:rPr lang="es-ES" smtClean="0"/>
              <a:t>60</a:t>
            </a:fld>
            <a:endParaRPr lang="es-ES"/>
          </a:p>
        </p:txBody>
      </p:sp>
      <p:pic>
        <p:nvPicPr>
          <p:cNvPr id="6" name="Imagen 5">
            <a:extLst>
              <a:ext uri="{FF2B5EF4-FFF2-40B4-BE49-F238E27FC236}">
                <a16:creationId xmlns:a16="http://schemas.microsoft.com/office/drawing/2014/main" id="{FA6ED3EB-08F6-6E6D-674C-09FE52B5DEEC}"/>
              </a:ext>
            </a:extLst>
          </p:cNvPr>
          <p:cNvPicPr>
            <a:picLocks noChangeAspect="1"/>
          </p:cNvPicPr>
          <p:nvPr/>
        </p:nvPicPr>
        <p:blipFill>
          <a:blip r:embed="rId2"/>
          <a:stretch>
            <a:fillRect/>
          </a:stretch>
        </p:blipFill>
        <p:spPr>
          <a:xfrm>
            <a:off x="666750" y="944418"/>
            <a:ext cx="11201400" cy="4400550"/>
          </a:xfrm>
          <a:prstGeom prst="rect">
            <a:avLst/>
          </a:prstGeom>
        </p:spPr>
      </p:pic>
    </p:spTree>
    <p:extLst>
      <p:ext uri="{BB962C8B-B14F-4D97-AF65-F5344CB8AC3E}">
        <p14:creationId xmlns:p14="http://schemas.microsoft.com/office/powerpoint/2010/main" val="5829863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32300E-CBBB-90E6-8576-67014B8AB3AF}"/>
              </a:ext>
            </a:extLst>
          </p:cNvPr>
          <p:cNvSpPr>
            <a:spLocks noGrp="1"/>
          </p:cNvSpPr>
          <p:nvPr>
            <p:ph type="title"/>
          </p:nvPr>
        </p:nvSpPr>
        <p:spPr/>
        <p:txBody>
          <a:bodyPr/>
          <a:lstStyle/>
          <a:p>
            <a:r>
              <a:rPr lang="es-ES" dirty="0"/>
              <a:t>Eventos</a:t>
            </a:r>
          </a:p>
        </p:txBody>
      </p:sp>
      <p:sp>
        <p:nvSpPr>
          <p:cNvPr id="3" name="Marcador de contenido 2">
            <a:extLst>
              <a:ext uri="{FF2B5EF4-FFF2-40B4-BE49-F238E27FC236}">
                <a16:creationId xmlns:a16="http://schemas.microsoft.com/office/drawing/2014/main" id="{5AEAADB4-27D2-8BFF-9B2E-2A1BCE4D53BE}"/>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F627EEE5-11C6-BB29-92FB-035FA14BD2FC}"/>
              </a:ext>
            </a:extLst>
          </p:cNvPr>
          <p:cNvSpPr>
            <a:spLocks noGrp="1"/>
          </p:cNvSpPr>
          <p:nvPr>
            <p:ph type="sldNum" sz="quarter" idx="12"/>
          </p:nvPr>
        </p:nvSpPr>
        <p:spPr/>
        <p:txBody>
          <a:bodyPr/>
          <a:lstStyle/>
          <a:p>
            <a:fld id="{1A5952E3-DA43-4FE4-B797-0AD175EBA12D}" type="slidenum">
              <a:rPr lang="es-ES" smtClean="0"/>
              <a:t>61</a:t>
            </a:fld>
            <a:endParaRPr lang="es-ES"/>
          </a:p>
        </p:txBody>
      </p:sp>
      <p:pic>
        <p:nvPicPr>
          <p:cNvPr id="8" name="Imagen 7">
            <a:extLst>
              <a:ext uri="{FF2B5EF4-FFF2-40B4-BE49-F238E27FC236}">
                <a16:creationId xmlns:a16="http://schemas.microsoft.com/office/drawing/2014/main" id="{2B4DB74D-06E3-A1F5-AFBE-7B01D2344481}"/>
              </a:ext>
            </a:extLst>
          </p:cNvPr>
          <p:cNvPicPr>
            <a:picLocks noChangeAspect="1"/>
          </p:cNvPicPr>
          <p:nvPr/>
        </p:nvPicPr>
        <p:blipFill>
          <a:blip r:embed="rId2"/>
          <a:stretch>
            <a:fillRect/>
          </a:stretch>
        </p:blipFill>
        <p:spPr>
          <a:xfrm>
            <a:off x="838200" y="1825625"/>
            <a:ext cx="5400675" cy="3314700"/>
          </a:xfrm>
          <a:prstGeom prst="rect">
            <a:avLst/>
          </a:prstGeom>
        </p:spPr>
      </p:pic>
    </p:spTree>
    <p:extLst>
      <p:ext uri="{BB962C8B-B14F-4D97-AF65-F5344CB8AC3E}">
        <p14:creationId xmlns:p14="http://schemas.microsoft.com/office/powerpoint/2010/main" val="26864004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38923B-D6AB-9668-287C-8AAAA7DD04C7}"/>
              </a:ext>
            </a:extLst>
          </p:cNvPr>
          <p:cNvSpPr>
            <a:spLocks noGrp="1"/>
          </p:cNvSpPr>
          <p:nvPr>
            <p:ph type="title"/>
          </p:nvPr>
        </p:nvSpPr>
        <p:spPr/>
        <p:txBody>
          <a:bodyPr/>
          <a:lstStyle/>
          <a:p>
            <a:r>
              <a:rPr lang="es-ES" dirty="0"/>
              <a:t>Objetos de la clase </a:t>
            </a:r>
            <a:r>
              <a:rPr lang="es-ES" dirty="0" err="1"/>
              <a:t>EventEmitter</a:t>
            </a:r>
            <a:endParaRPr lang="es-ES" dirty="0"/>
          </a:p>
        </p:txBody>
      </p:sp>
      <p:sp>
        <p:nvSpPr>
          <p:cNvPr id="3" name="Marcador de contenido 2">
            <a:extLst>
              <a:ext uri="{FF2B5EF4-FFF2-40B4-BE49-F238E27FC236}">
                <a16:creationId xmlns:a16="http://schemas.microsoft.com/office/drawing/2014/main" id="{E4030123-CE19-67B4-3C03-F8A2777D61A1}"/>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C1B7E059-CFA0-03DD-3597-158D1633D4D6}"/>
              </a:ext>
            </a:extLst>
          </p:cNvPr>
          <p:cNvSpPr>
            <a:spLocks noGrp="1"/>
          </p:cNvSpPr>
          <p:nvPr>
            <p:ph type="sldNum" sz="quarter" idx="12"/>
          </p:nvPr>
        </p:nvSpPr>
        <p:spPr/>
        <p:txBody>
          <a:bodyPr/>
          <a:lstStyle/>
          <a:p>
            <a:fld id="{1A5952E3-DA43-4FE4-B797-0AD175EBA12D}" type="slidenum">
              <a:rPr lang="es-ES" smtClean="0"/>
              <a:t>62</a:t>
            </a:fld>
            <a:endParaRPr lang="es-ES"/>
          </a:p>
        </p:txBody>
      </p:sp>
      <p:pic>
        <p:nvPicPr>
          <p:cNvPr id="10" name="Imagen 9">
            <a:extLst>
              <a:ext uri="{FF2B5EF4-FFF2-40B4-BE49-F238E27FC236}">
                <a16:creationId xmlns:a16="http://schemas.microsoft.com/office/drawing/2014/main" id="{E29032E1-40BE-7F75-750B-6998A45ECA64}"/>
              </a:ext>
            </a:extLst>
          </p:cNvPr>
          <p:cNvPicPr>
            <a:picLocks noChangeAspect="1"/>
          </p:cNvPicPr>
          <p:nvPr/>
        </p:nvPicPr>
        <p:blipFill>
          <a:blip r:embed="rId2"/>
          <a:stretch>
            <a:fillRect/>
          </a:stretch>
        </p:blipFill>
        <p:spPr>
          <a:xfrm>
            <a:off x="838200" y="1870075"/>
            <a:ext cx="9496425" cy="4133850"/>
          </a:xfrm>
          <a:prstGeom prst="rect">
            <a:avLst/>
          </a:prstGeom>
        </p:spPr>
      </p:pic>
    </p:spTree>
    <p:extLst>
      <p:ext uri="{BB962C8B-B14F-4D97-AF65-F5344CB8AC3E}">
        <p14:creationId xmlns:p14="http://schemas.microsoft.com/office/powerpoint/2010/main" val="31063735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B3FD1C-65AF-04A6-4EB8-FF8DC4BAF1D1}"/>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846D8218-DFC5-E0E5-E148-1896D537A64E}"/>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4BA91450-8C80-19F2-008A-3BC4A4A5673D}"/>
              </a:ext>
            </a:extLst>
          </p:cNvPr>
          <p:cNvSpPr>
            <a:spLocks noGrp="1"/>
          </p:cNvSpPr>
          <p:nvPr>
            <p:ph type="sldNum" sz="quarter" idx="12"/>
          </p:nvPr>
        </p:nvSpPr>
        <p:spPr/>
        <p:txBody>
          <a:bodyPr/>
          <a:lstStyle/>
          <a:p>
            <a:fld id="{1A5952E3-DA43-4FE4-B797-0AD175EBA12D}" type="slidenum">
              <a:rPr lang="es-ES" smtClean="0"/>
              <a:t>63</a:t>
            </a:fld>
            <a:endParaRPr lang="es-ES"/>
          </a:p>
        </p:txBody>
      </p:sp>
      <p:pic>
        <p:nvPicPr>
          <p:cNvPr id="6" name="Imagen 5">
            <a:extLst>
              <a:ext uri="{FF2B5EF4-FFF2-40B4-BE49-F238E27FC236}">
                <a16:creationId xmlns:a16="http://schemas.microsoft.com/office/drawing/2014/main" id="{715F0AB9-B54B-A848-3150-8764E26EECD7}"/>
              </a:ext>
            </a:extLst>
          </p:cNvPr>
          <p:cNvPicPr>
            <a:picLocks noChangeAspect="1"/>
          </p:cNvPicPr>
          <p:nvPr/>
        </p:nvPicPr>
        <p:blipFill>
          <a:blip r:embed="rId2"/>
          <a:stretch>
            <a:fillRect/>
          </a:stretch>
        </p:blipFill>
        <p:spPr>
          <a:xfrm>
            <a:off x="1238683" y="1690688"/>
            <a:ext cx="9382125" cy="3867150"/>
          </a:xfrm>
          <a:prstGeom prst="rect">
            <a:avLst/>
          </a:prstGeom>
        </p:spPr>
      </p:pic>
    </p:spTree>
    <p:extLst>
      <p:ext uri="{BB962C8B-B14F-4D97-AF65-F5344CB8AC3E}">
        <p14:creationId xmlns:p14="http://schemas.microsoft.com/office/powerpoint/2010/main" val="41748540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81300E-CBBD-EB97-EF1A-2AE5F55D6F01}"/>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925BE46B-4761-326D-D98F-40A0DD98B2F2}"/>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F3DF6F50-CDBE-4A4A-20DD-19EADAA783C4}"/>
              </a:ext>
            </a:extLst>
          </p:cNvPr>
          <p:cNvSpPr>
            <a:spLocks noGrp="1"/>
          </p:cNvSpPr>
          <p:nvPr>
            <p:ph type="sldNum" sz="quarter" idx="12"/>
          </p:nvPr>
        </p:nvSpPr>
        <p:spPr/>
        <p:txBody>
          <a:bodyPr/>
          <a:lstStyle/>
          <a:p>
            <a:fld id="{1A5952E3-DA43-4FE4-B797-0AD175EBA12D}" type="slidenum">
              <a:rPr lang="es-ES" smtClean="0"/>
              <a:t>64</a:t>
            </a:fld>
            <a:endParaRPr lang="es-ES"/>
          </a:p>
        </p:txBody>
      </p:sp>
      <p:pic>
        <p:nvPicPr>
          <p:cNvPr id="6" name="Imagen 5">
            <a:extLst>
              <a:ext uri="{FF2B5EF4-FFF2-40B4-BE49-F238E27FC236}">
                <a16:creationId xmlns:a16="http://schemas.microsoft.com/office/drawing/2014/main" id="{7A79B723-BC69-0B82-B660-6B0D3C316DEA}"/>
              </a:ext>
            </a:extLst>
          </p:cNvPr>
          <p:cNvPicPr>
            <a:picLocks noChangeAspect="1"/>
          </p:cNvPicPr>
          <p:nvPr/>
        </p:nvPicPr>
        <p:blipFill>
          <a:blip r:embed="rId3"/>
          <a:stretch>
            <a:fillRect/>
          </a:stretch>
        </p:blipFill>
        <p:spPr>
          <a:xfrm>
            <a:off x="969818" y="1825625"/>
            <a:ext cx="9448800" cy="3705225"/>
          </a:xfrm>
          <a:prstGeom prst="rect">
            <a:avLst/>
          </a:prstGeom>
        </p:spPr>
      </p:pic>
    </p:spTree>
    <p:extLst>
      <p:ext uri="{BB962C8B-B14F-4D97-AF65-F5344CB8AC3E}">
        <p14:creationId xmlns:p14="http://schemas.microsoft.com/office/powerpoint/2010/main" val="24891767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6A7530-40DD-17C7-556B-B812DE338E84}"/>
              </a:ext>
            </a:extLst>
          </p:cNvPr>
          <p:cNvSpPr>
            <a:spLocks noGrp="1"/>
          </p:cNvSpPr>
          <p:nvPr>
            <p:ph type="title"/>
          </p:nvPr>
        </p:nvSpPr>
        <p:spPr/>
        <p:txBody>
          <a:bodyPr/>
          <a:lstStyle/>
          <a:p>
            <a:r>
              <a:rPr lang="es-ES" dirty="0"/>
              <a:t>Módulo </a:t>
            </a:r>
            <a:r>
              <a:rPr lang="es-ES" dirty="0" err="1"/>
              <a:t>Events</a:t>
            </a:r>
            <a:endParaRPr lang="es-ES" dirty="0"/>
          </a:p>
        </p:txBody>
      </p:sp>
      <p:sp>
        <p:nvSpPr>
          <p:cNvPr id="3" name="Marcador de contenido 2">
            <a:extLst>
              <a:ext uri="{FF2B5EF4-FFF2-40B4-BE49-F238E27FC236}">
                <a16:creationId xmlns:a16="http://schemas.microsoft.com/office/drawing/2014/main" id="{EFB39FED-8AE3-F5AD-C10B-FDB49FFD3317}"/>
              </a:ext>
            </a:extLst>
          </p:cNvPr>
          <p:cNvSpPr>
            <a:spLocks noGrp="1"/>
          </p:cNvSpPr>
          <p:nvPr>
            <p:ph idx="1"/>
          </p:nvPr>
        </p:nvSpPr>
        <p:spPr/>
        <p:txBody>
          <a:bodyPr/>
          <a:lstStyle/>
          <a:p>
            <a:pPr marL="0" indent="0" algn="just">
              <a:buNone/>
            </a:pPr>
            <a:r>
              <a:rPr lang="es-ES" dirty="0"/>
              <a:t>Para poder  crear y definir nuestros propios eventos tenemos el módulo </a:t>
            </a:r>
            <a:r>
              <a:rPr lang="es-ES" dirty="0" err="1"/>
              <a:t>events</a:t>
            </a:r>
            <a:r>
              <a:rPr lang="es-ES" dirty="0"/>
              <a:t>.</a:t>
            </a:r>
          </a:p>
          <a:p>
            <a:pPr marL="0" indent="0" algn="just">
              <a:buNone/>
            </a:pPr>
            <a:endParaRPr lang="es-ES" dirty="0"/>
          </a:p>
          <a:p>
            <a:pPr algn="just">
              <a:buFont typeface="Wingdings" panose="05000000000000000000" pitchFamily="2" charset="2"/>
              <a:buChar char="ü"/>
            </a:pPr>
            <a:r>
              <a:rPr lang="es-ES" dirty="0"/>
              <a:t> Definir</a:t>
            </a:r>
          </a:p>
          <a:p>
            <a:pPr algn="just">
              <a:buFont typeface="Wingdings" panose="05000000000000000000" pitchFamily="2" charset="2"/>
              <a:buChar char="ü"/>
            </a:pPr>
            <a:r>
              <a:rPr lang="es-ES" dirty="0"/>
              <a:t>Emitir </a:t>
            </a:r>
          </a:p>
          <a:p>
            <a:pPr algn="just">
              <a:buFont typeface="Wingdings" panose="05000000000000000000" pitchFamily="2" charset="2"/>
              <a:buChar char="ü"/>
            </a:pPr>
            <a:r>
              <a:rPr lang="es-ES" dirty="0"/>
              <a:t>Escuchar </a:t>
            </a:r>
          </a:p>
        </p:txBody>
      </p:sp>
      <p:sp>
        <p:nvSpPr>
          <p:cNvPr id="4" name="Marcador de número de diapositiva 3">
            <a:extLst>
              <a:ext uri="{FF2B5EF4-FFF2-40B4-BE49-F238E27FC236}">
                <a16:creationId xmlns:a16="http://schemas.microsoft.com/office/drawing/2014/main" id="{F12F6C20-CD23-7E99-4495-CBCC064E81BC}"/>
              </a:ext>
            </a:extLst>
          </p:cNvPr>
          <p:cNvSpPr>
            <a:spLocks noGrp="1"/>
          </p:cNvSpPr>
          <p:nvPr>
            <p:ph type="sldNum" sz="quarter" idx="12"/>
          </p:nvPr>
        </p:nvSpPr>
        <p:spPr/>
        <p:txBody>
          <a:bodyPr/>
          <a:lstStyle/>
          <a:p>
            <a:fld id="{1A5952E3-DA43-4FE4-B797-0AD175EBA12D}" type="slidenum">
              <a:rPr lang="es-ES" smtClean="0"/>
              <a:t>65</a:t>
            </a:fld>
            <a:endParaRPr lang="es-ES"/>
          </a:p>
        </p:txBody>
      </p:sp>
    </p:spTree>
    <p:extLst>
      <p:ext uri="{BB962C8B-B14F-4D97-AF65-F5344CB8AC3E}">
        <p14:creationId xmlns:p14="http://schemas.microsoft.com/office/powerpoint/2010/main" val="304089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562B47-C091-6A97-69A5-46F48FCB5D0D}"/>
              </a:ext>
            </a:extLst>
          </p:cNvPr>
          <p:cNvSpPr>
            <a:spLocks noGrp="1"/>
          </p:cNvSpPr>
          <p:nvPr>
            <p:ph type="title"/>
          </p:nvPr>
        </p:nvSpPr>
        <p:spPr/>
        <p:txBody>
          <a:bodyPr/>
          <a:lstStyle/>
          <a:p>
            <a:r>
              <a:rPr lang="es-ES" dirty="0"/>
              <a:t>Cómo usar este módulo</a:t>
            </a:r>
          </a:p>
        </p:txBody>
      </p:sp>
      <p:sp>
        <p:nvSpPr>
          <p:cNvPr id="4" name="Marcador de número de diapositiva 3">
            <a:extLst>
              <a:ext uri="{FF2B5EF4-FFF2-40B4-BE49-F238E27FC236}">
                <a16:creationId xmlns:a16="http://schemas.microsoft.com/office/drawing/2014/main" id="{F2B4CA33-47D9-3647-DC0B-61345E02E23A}"/>
              </a:ext>
            </a:extLst>
          </p:cNvPr>
          <p:cNvSpPr>
            <a:spLocks noGrp="1"/>
          </p:cNvSpPr>
          <p:nvPr>
            <p:ph type="sldNum" sz="quarter" idx="12"/>
          </p:nvPr>
        </p:nvSpPr>
        <p:spPr/>
        <p:txBody>
          <a:bodyPr/>
          <a:lstStyle/>
          <a:p>
            <a:fld id="{1A5952E3-DA43-4FE4-B797-0AD175EBA12D}" type="slidenum">
              <a:rPr lang="es-ES" smtClean="0"/>
              <a:t>66</a:t>
            </a:fld>
            <a:endParaRPr lang="es-ES"/>
          </a:p>
        </p:txBody>
      </p:sp>
      <p:pic>
        <p:nvPicPr>
          <p:cNvPr id="9" name="Imagen 8">
            <a:extLst>
              <a:ext uri="{FF2B5EF4-FFF2-40B4-BE49-F238E27FC236}">
                <a16:creationId xmlns:a16="http://schemas.microsoft.com/office/drawing/2014/main" id="{AA6A7929-6D08-0DE2-2399-85CD302938B6}"/>
              </a:ext>
            </a:extLst>
          </p:cNvPr>
          <p:cNvPicPr>
            <a:picLocks noChangeAspect="1"/>
          </p:cNvPicPr>
          <p:nvPr/>
        </p:nvPicPr>
        <p:blipFill>
          <a:blip r:embed="rId3"/>
          <a:stretch>
            <a:fillRect/>
          </a:stretch>
        </p:blipFill>
        <p:spPr>
          <a:xfrm>
            <a:off x="838200" y="1825625"/>
            <a:ext cx="7781925" cy="1571625"/>
          </a:xfrm>
          <a:prstGeom prst="rect">
            <a:avLst/>
          </a:prstGeom>
        </p:spPr>
      </p:pic>
      <p:sp>
        <p:nvSpPr>
          <p:cNvPr id="12" name="CuadroTexto 11">
            <a:extLst>
              <a:ext uri="{FF2B5EF4-FFF2-40B4-BE49-F238E27FC236}">
                <a16:creationId xmlns:a16="http://schemas.microsoft.com/office/drawing/2014/main" id="{D445C08F-9A5D-1585-3715-1A58495D0599}"/>
              </a:ext>
            </a:extLst>
          </p:cNvPr>
          <p:cNvSpPr txBox="1"/>
          <p:nvPr/>
        </p:nvSpPr>
        <p:spPr>
          <a:xfrm>
            <a:off x="838200" y="3962400"/>
            <a:ext cx="10688781" cy="1938992"/>
          </a:xfrm>
          <a:prstGeom prst="rect">
            <a:avLst/>
          </a:prstGeom>
          <a:noFill/>
        </p:spPr>
        <p:txBody>
          <a:bodyPr wrap="square" rtlCol="0">
            <a:spAutoFit/>
          </a:bodyPr>
          <a:lstStyle/>
          <a:p>
            <a:pPr algn="just"/>
            <a:r>
              <a:rPr lang="es-ES" sz="2800" dirty="0"/>
              <a:t>Incluir el módulo con </a:t>
            </a:r>
            <a:r>
              <a:rPr lang="es-ES" sz="2800" dirty="0" err="1"/>
              <a:t>require</a:t>
            </a:r>
            <a:r>
              <a:rPr lang="es-ES" sz="2800" dirty="0"/>
              <a:t>.</a:t>
            </a:r>
          </a:p>
          <a:p>
            <a:pPr algn="just"/>
            <a:r>
              <a:rPr lang="es-ES" sz="2800" dirty="0"/>
              <a:t>El módulo </a:t>
            </a:r>
            <a:r>
              <a:rPr lang="es-ES" sz="2800" dirty="0" err="1"/>
              <a:t>events</a:t>
            </a:r>
            <a:r>
              <a:rPr lang="es-ES" sz="2800" dirty="0"/>
              <a:t> retorna una clase en lugar de un objeto, por tanto en nuestro código vamos a estar usando una clase y no un objeto.</a:t>
            </a:r>
          </a:p>
          <a:p>
            <a:endParaRPr lang="es-ES" dirty="0"/>
          </a:p>
          <a:p>
            <a:endParaRPr lang="es-ES" dirty="0"/>
          </a:p>
        </p:txBody>
      </p:sp>
    </p:spTree>
    <p:extLst>
      <p:ext uri="{BB962C8B-B14F-4D97-AF65-F5344CB8AC3E}">
        <p14:creationId xmlns:p14="http://schemas.microsoft.com/office/powerpoint/2010/main" val="42643768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CE2507-7A83-5C1B-1843-9672211C6128}"/>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2D53D1D0-6596-8ABB-1287-C26C3F735944}"/>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DA84E420-9849-F9BC-8F4A-2B30CA2F18C6}"/>
              </a:ext>
            </a:extLst>
          </p:cNvPr>
          <p:cNvSpPr>
            <a:spLocks noGrp="1"/>
          </p:cNvSpPr>
          <p:nvPr>
            <p:ph type="sldNum" sz="quarter" idx="12"/>
          </p:nvPr>
        </p:nvSpPr>
        <p:spPr/>
        <p:txBody>
          <a:bodyPr/>
          <a:lstStyle/>
          <a:p>
            <a:fld id="{1A5952E3-DA43-4FE4-B797-0AD175EBA12D}" type="slidenum">
              <a:rPr lang="es-ES" smtClean="0"/>
              <a:t>67</a:t>
            </a:fld>
            <a:endParaRPr lang="es-ES"/>
          </a:p>
        </p:txBody>
      </p:sp>
      <p:pic>
        <p:nvPicPr>
          <p:cNvPr id="6" name="Imagen 5">
            <a:extLst>
              <a:ext uri="{FF2B5EF4-FFF2-40B4-BE49-F238E27FC236}">
                <a16:creationId xmlns:a16="http://schemas.microsoft.com/office/drawing/2014/main" id="{D43D5E21-EAD0-2479-1BF1-9790E1EF5FB3}"/>
              </a:ext>
            </a:extLst>
          </p:cNvPr>
          <p:cNvPicPr>
            <a:picLocks noChangeAspect="1"/>
          </p:cNvPicPr>
          <p:nvPr/>
        </p:nvPicPr>
        <p:blipFill>
          <a:blip r:embed="rId2"/>
          <a:stretch>
            <a:fillRect/>
          </a:stretch>
        </p:blipFill>
        <p:spPr>
          <a:xfrm>
            <a:off x="509587" y="559883"/>
            <a:ext cx="11172825" cy="3933825"/>
          </a:xfrm>
          <a:prstGeom prst="rect">
            <a:avLst/>
          </a:prstGeom>
        </p:spPr>
      </p:pic>
      <p:sp>
        <p:nvSpPr>
          <p:cNvPr id="7" name="CuadroTexto 6">
            <a:extLst>
              <a:ext uri="{FF2B5EF4-FFF2-40B4-BE49-F238E27FC236}">
                <a16:creationId xmlns:a16="http://schemas.microsoft.com/office/drawing/2014/main" id="{DA708D13-887C-486C-FAA0-5206833222EF}"/>
              </a:ext>
            </a:extLst>
          </p:cNvPr>
          <p:cNvSpPr txBox="1"/>
          <p:nvPr/>
        </p:nvSpPr>
        <p:spPr>
          <a:xfrm>
            <a:off x="644236" y="4976634"/>
            <a:ext cx="10515600" cy="1200329"/>
          </a:xfrm>
          <a:prstGeom prst="rect">
            <a:avLst/>
          </a:prstGeom>
          <a:noFill/>
        </p:spPr>
        <p:txBody>
          <a:bodyPr wrap="square" rtlCol="0">
            <a:spAutoFit/>
          </a:bodyPr>
          <a:lstStyle/>
          <a:p>
            <a:pPr algn="just"/>
            <a:r>
              <a:rPr lang="es-ES" dirty="0"/>
              <a:t>Se observan cada una de las propiedades y métodos de la clase. Vamos a ver que se describe como una función, pero en </a:t>
            </a:r>
            <a:r>
              <a:rPr lang="es-ES" dirty="0" err="1"/>
              <a:t>javascript</a:t>
            </a:r>
            <a:r>
              <a:rPr lang="es-ES" dirty="0"/>
              <a:t> tenemos clases que están definidas como funciones y que nos permiten crear objetos.</a:t>
            </a:r>
          </a:p>
          <a:p>
            <a:endParaRPr lang="es-ES" dirty="0"/>
          </a:p>
        </p:txBody>
      </p:sp>
    </p:spTree>
    <p:extLst>
      <p:ext uri="{BB962C8B-B14F-4D97-AF65-F5344CB8AC3E}">
        <p14:creationId xmlns:p14="http://schemas.microsoft.com/office/powerpoint/2010/main" val="42624167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2B0658-595C-53EF-E481-AE9A086B2DAF}"/>
              </a:ext>
            </a:extLst>
          </p:cNvPr>
          <p:cNvSpPr>
            <a:spLocks noGrp="1"/>
          </p:cNvSpPr>
          <p:nvPr>
            <p:ph type="title"/>
          </p:nvPr>
        </p:nvSpPr>
        <p:spPr/>
        <p:txBody>
          <a:bodyPr/>
          <a:lstStyle/>
          <a:p>
            <a:r>
              <a:rPr lang="es-ES" dirty="0"/>
              <a:t>Definir, manejar y emitir eventos</a:t>
            </a:r>
          </a:p>
        </p:txBody>
      </p:sp>
      <p:sp>
        <p:nvSpPr>
          <p:cNvPr id="4" name="Marcador de número de diapositiva 3">
            <a:extLst>
              <a:ext uri="{FF2B5EF4-FFF2-40B4-BE49-F238E27FC236}">
                <a16:creationId xmlns:a16="http://schemas.microsoft.com/office/drawing/2014/main" id="{1FA628C8-09A3-1C49-121E-DAFD0C4562B9}"/>
              </a:ext>
            </a:extLst>
          </p:cNvPr>
          <p:cNvSpPr>
            <a:spLocks noGrp="1"/>
          </p:cNvSpPr>
          <p:nvPr>
            <p:ph type="sldNum" sz="quarter" idx="12"/>
          </p:nvPr>
        </p:nvSpPr>
        <p:spPr/>
        <p:txBody>
          <a:bodyPr/>
          <a:lstStyle/>
          <a:p>
            <a:fld id="{1A5952E3-DA43-4FE4-B797-0AD175EBA12D}" type="slidenum">
              <a:rPr lang="es-ES" smtClean="0"/>
              <a:t>68</a:t>
            </a:fld>
            <a:endParaRPr lang="es-ES"/>
          </a:p>
        </p:txBody>
      </p:sp>
      <p:sp>
        <p:nvSpPr>
          <p:cNvPr id="9" name="CuadroTexto 8">
            <a:extLst>
              <a:ext uri="{FF2B5EF4-FFF2-40B4-BE49-F238E27FC236}">
                <a16:creationId xmlns:a16="http://schemas.microsoft.com/office/drawing/2014/main" id="{4E7ACD45-CD76-747D-D568-11EFEA419536}"/>
              </a:ext>
            </a:extLst>
          </p:cNvPr>
          <p:cNvSpPr txBox="1"/>
          <p:nvPr/>
        </p:nvSpPr>
        <p:spPr>
          <a:xfrm>
            <a:off x="1000125" y="3582154"/>
            <a:ext cx="11144250" cy="3139321"/>
          </a:xfrm>
          <a:prstGeom prst="rect">
            <a:avLst/>
          </a:prstGeom>
          <a:noFill/>
        </p:spPr>
        <p:txBody>
          <a:bodyPr wrap="square" rtlCol="0">
            <a:spAutoFit/>
          </a:bodyPr>
          <a:lstStyle/>
          <a:p>
            <a:pPr algn="just"/>
            <a:r>
              <a:rPr lang="es-ES" dirty="0"/>
              <a:t>1. Incluir el módulo </a:t>
            </a:r>
            <a:r>
              <a:rPr lang="es-ES" dirty="0" err="1"/>
              <a:t>events</a:t>
            </a:r>
            <a:r>
              <a:rPr lang="es-ES" dirty="0"/>
              <a:t>.</a:t>
            </a:r>
          </a:p>
          <a:p>
            <a:pPr algn="just"/>
            <a:r>
              <a:rPr lang="es-ES" dirty="0"/>
              <a:t>2. Definimos una constante para crear nuestro emisor de eventos. Se crea una nueva instancia de la clase </a:t>
            </a:r>
            <a:r>
              <a:rPr lang="es-ES" dirty="0" err="1"/>
              <a:t>eventEmitter</a:t>
            </a:r>
            <a:r>
              <a:rPr lang="es-ES" dirty="0"/>
              <a:t>. Un objeto que nos va a permitir emitir eventos.</a:t>
            </a:r>
          </a:p>
          <a:p>
            <a:pPr algn="just"/>
            <a:r>
              <a:rPr lang="es-ES" dirty="0"/>
              <a:t>3. Se asocia el evento ´compra´ a la función  que lo va a manejar  gracias al método </a:t>
            </a:r>
            <a:r>
              <a:rPr lang="es-ES" dirty="0" err="1"/>
              <a:t>on</a:t>
            </a:r>
            <a:r>
              <a:rPr lang="es-ES" dirty="0"/>
              <a:t>(). En este caso estamos usando una función flecha pero puede ser también el nombre de la función que queremos que maneje el evento cuando ocurra. Cuando ocurra una compra en nuestra aplicación queremos mostrar el mensaje “Se realizó una compra”. </a:t>
            </a:r>
          </a:p>
          <a:p>
            <a:pPr algn="just"/>
            <a:r>
              <a:rPr lang="es-ES" dirty="0"/>
              <a:t>Una vez que ya hicimos esa </a:t>
            </a:r>
            <a:r>
              <a:rPr lang="es-ES" dirty="0" err="1"/>
              <a:t>sociación</a:t>
            </a:r>
            <a:r>
              <a:rPr lang="es-ES" dirty="0"/>
              <a:t> en el emisor podemos emitir el evento.</a:t>
            </a:r>
          </a:p>
          <a:p>
            <a:pPr algn="just"/>
            <a:r>
              <a:rPr lang="es-ES" dirty="0"/>
              <a:t>Cada vez que se emita el evento se va a llamar a la función asociada.</a:t>
            </a:r>
          </a:p>
          <a:p>
            <a:pPr algn="just"/>
            <a:endParaRPr lang="es-ES" dirty="0"/>
          </a:p>
          <a:p>
            <a:endParaRPr lang="es-ES" dirty="0"/>
          </a:p>
          <a:p>
            <a:endParaRPr lang="es-ES" dirty="0"/>
          </a:p>
        </p:txBody>
      </p:sp>
      <p:pic>
        <p:nvPicPr>
          <p:cNvPr id="15" name="Imagen 14">
            <a:extLst>
              <a:ext uri="{FF2B5EF4-FFF2-40B4-BE49-F238E27FC236}">
                <a16:creationId xmlns:a16="http://schemas.microsoft.com/office/drawing/2014/main" id="{EA83341A-215F-0509-8012-FE982C6896D0}"/>
              </a:ext>
            </a:extLst>
          </p:cNvPr>
          <p:cNvPicPr>
            <a:picLocks noChangeAspect="1"/>
          </p:cNvPicPr>
          <p:nvPr/>
        </p:nvPicPr>
        <p:blipFill>
          <a:blip r:embed="rId3"/>
          <a:stretch>
            <a:fillRect/>
          </a:stretch>
        </p:blipFill>
        <p:spPr>
          <a:xfrm>
            <a:off x="1000125" y="1441307"/>
            <a:ext cx="5095875" cy="2105025"/>
          </a:xfrm>
          <a:prstGeom prst="rect">
            <a:avLst/>
          </a:prstGeom>
        </p:spPr>
      </p:pic>
      <p:pic>
        <p:nvPicPr>
          <p:cNvPr id="17" name="Imagen 16">
            <a:extLst>
              <a:ext uri="{FF2B5EF4-FFF2-40B4-BE49-F238E27FC236}">
                <a16:creationId xmlns:a16="http://schemas.microsoft.com/office/drawing/2014/main" id="{A3154B68-D645-7142-D989-848F30BB3109}"/>
              </a:ext>
            </a:extLst>
          </p:cNvPr>
          <p:cNvPicPr>
            <a:picLocks noChangeAspect="1"/>
          </p:cNvPicPr>
          <p:nvPr/>
        </p:nvPicPr>
        <p:blipFill>
          <a:blip r:embed="rId4"/>
          <a:stretch>
            <a:fillRect/>
          </a:stretch>
        </p:blipFill>
        <p:spPr>
          <a:xfrm>
            <a:off x="1076325" y="5949053"/>
            <a:ext cx="10991850" cy="742950"/>
          </a:xfrm>
          <a:prstGeom prst="rect">
            <a:avLst/>
          </a:prstGeom>
        </p:spPr>
      </p:pic>
      <p:sp>
        <p:nvSpPr>
          <p:cNvPr id="18" name="CuadroTexto 17">
            <a:extLst>
              <a:ext uri="{FF2B5EF4-FFF2-40B4-BE49-F238E27FC236}">
                <a16:creationId xmlns:a16="http://schemas.microsoft.com/office/drawing/2014/main" id="{B5F26013-F513-0D1C-7F3D-5BE8FA029854}"/>
              </a:ext>
            </a:extLst>
          </p:cNvPr>
          <p:cNvSpPr txBox="1"/>
          <p:nvPr/>
        </p:nvSpPr>
        <p:spPr>
          <a:xfrm>
            <a:off x="6802582" y="1990089"/>
            <a:ext cx="5095875" cy="646331"/>
          </a:xfrm>
          <a:prstGeom prst="rect">
            <a:avLst/>
          </a:prstGeom>
          <a:noFill/>
        </p:spPr>
        <p:txBody>
          <a:bodyPr wrap="square" rtlCol="0">
            <a:spAutoFit/>
          </a:bodyPr>
          <a:lstStyle/>
          <a:p>
            <a:r>
              <a:rPr lang="es-ES" dirty="0">
                <a:solidFill>
                  <a:srgbClr val="FF0000"/>
                </a:solidFill>
              </a:rPr>
              <a:t>Si no se emite el evento la función no se ejecuta y no se observa ningún resultado</a:t>
            </a:r>
          </a:p>
        </p:txBody>
      </p:sp>
    </p:spTree>
    <p:extLst>
      <p:ext uri="{BB962C8B-B14F-4D97-AF65-F5344CB8AC3E}">
        <p14:creationId xmlns:p14="http://schemas.microsoft.com/office/powerpoint/2010/main" val="16785869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04E225-6DE4-D8A5-E86B-19E238DBD435}"/>
              </a:ext>
            </a:extLst>
          </p:cNvPr>
          <p:cNvSpPr>
            <a:spLocks noGrp="1"/>
          </p:cNvSpPr>
          <p:nvPr>
            <p:ph type="title"/>
          </p:nvPr>
        </p:nvSpPr>
        <p:spPr/>
        <p:txBody>
          <a:bodyPr/>
          <a:lstStyle/>
          <a:p>
            <a:r>
              <a:rPr lang="es-ES" dirty="0"/>
              <a:t>Pasándole parámetros a la función</a:t>
            </a:r>
          </a:p>
        </p:txBody>
      </p:sp>
      <p:sp>
        <p:nvSpPr>
          <p:cNvPr id="3" name="Marcador de contenido 2">
            <a:extLst>
              <a:ext uri="{FF2B5EF4-FFF2-40B4-BE49-F238E27FC236}">
                <a16:creationId xmlns:a16="http://schemas.microsoft.com/office/drawing/2014/main" id="{F247C930-4E20-2688-92E6-27BC61B18E08}"/>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470F8B1A-AD05-01C4-3E52-9FDF974F77DA}"/>
              </a:ext>
            </a:extLst>
          </p:cNvPr>
          <p:cNvSpPr>
            <a:spLocks noGrp="1"/>
          </p:cNvSpPr>
          <p:nvPr>
            <p:ph type="sldNum" sz="quarter" idx="12"/>
          </p:nvPr>
        </p:nvSpPr>
        <p:spPr/>
        <p:txBody>
          <a:bodyPr/>
          <a:lstStyle/>
          <a:p>
            <a:fld id="{1A5952E3-DA43-4FE4-B797-0AD175EBA12D}" type="slidenum">
              <a:rPr lang="es-ES" smtClean="0"/>
              <a:t>69</a:t>
            </a:fld>
            <a:endParaRPr lang="es-ES"/>
          </a:p>
        </p:txBody>
      </p:sp>
      <p:pic>
        <p:nvPicPr>
          <p:cNvPr id="8" name="Imagen 7">
            <a:extLst>
              <a:ext uri="{FF2B5EF4-FFF2-40B4-BE49-F238E27FC236}">
                <a16:creationId xmlns:a16="http://schemas.microsoft.com/office/drawing/2014/main" id="{B9FD41BF-A8E8-9169-C2E7-9FC0C2C793C0}"/>
              </a:ext>
            </a:extLst>
          </p:cNvPr>
          <p:cNvPicPr>
            <a:picLocks noChangeAspect="1"/>
          </p:cNvPicPr>
          <p:nvPr/>
        </p:nvPicPr>
        <p:blipFill>
          <a:blip r:embed="rId2"/>
          <a:stretch>
            <a:fillRect/>
          </a:stretch>
        </p:blipFill>
        <p:spPr>
          <a:xfrm>
            <a:off x="713509" y="1690688"/>
            <a:ext cx="11125200" cy="3695700"/>
          </a:xfrm>
          <a:prstGeom prst="rect">
            <a:avLst/>
          </a:prstGeom>
        </p:spPr>
      </p:pic>
    </p:spTree>
    <p:extLst>
      <p:ext uri="{BB962C8B-B14F-4D97-AF65-F5344CB8AC3E}">
        <p14:creationId xmlns:p14="http://schemas.microsoft.com/office/powerpoint/2010/main" val="1411400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239C89-77F9-4A5E-52F7-92E528E31A2D}"/>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1065F047-88C2-8E43-D89F-23B05EC992E2}"/>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0EBDD753-299B-D179-A4B0-EF545BF26F38}"/>
              </a:ext>
            </a:extLst>
          </p:cNvPr>
          <p:cNvSpPr>
            <a:spLocks noGrp="1"/>
          </p:cNvSpPr>
          <p:nvPr>
            <p:ph type="sldNum" sz="quarter" idx="12"/>
          </p:nvPr>
        </p:nvSpPr>
        <p:spPr/>
        <p:txBody>
          <a:bodyPr/>
          <a:lstStyle/>
          <a:p>
            <a:fld id="{1A5952E3-DA43-4FE4-B797-0AD175EBA12D}" type="slidenum">
              <a:rPr lang="es-ES" smtClean="0"/>
              <a:t>7</a:t>
            </a:fld>
            <a:endParaRPr lang="es-ES"/>
          </a:p>
        </p:txBody>
      </p:sp>
      <p:pic>
        <p:nvPicPr>
          <p:cNvPr id="6" name="Imagen 5">
            <a:extLst>
              <a:ext uri="{FF2B5EF4-FFF2-40B4-BE49-F238E27FC236}">
                <a16:creationId xmlns:a16="http://schemas.microsoft.com/office/drawing/2014/main" id="{106C6374-940A-1B16-E5AB-15B11010E692}"/>
              </a:ext>
            </a:extLst>
          </p:cNvPr>
          <p:cNvPicPr>
            <a:picLocks noChangeAspect="1"/>
          </p:cNvPicPr>
          <p:nvPr/>
        </p:nvPicPr>
        <p:blipFill>
          <a:blip r:embed="rId2"/>
          <a:stretch>
            <a:fillRect/>
          </a:stretch>
        </p:blipFill>
        <p:spPr>
          <a:xfrm>
            <a:off x="547687" y="1357312"/>
            <a:ext cx="11096625" cy="4143375"/>
          </a:xfrm>
          <a:prstGeom prst="rect">
            <a:avLst/>
          </a:prstGeom>
        </p:spPr>
      </p:pic>
    </p:spTree>
    <p:extLst>
      <p:ext uri="{BB962C8B-B14F-4D97-AF65-F5344CB8AC3E}">
        <p14:creationId xmlns:p14="http://schemas.microsoft.com/office/powerpoint/2010/main" val="35017965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EA5749-DECB-9BD6-4EF1-D41D6D1509EA}"/>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2985190E-34C0-3C3B-39E5-3CE83B7E5F58}"/>
              </a:ext>
            </a:extLst>
          </p:cNvPr>
          <p:cNvSpPr>
            <a:spLocks noGrp="1"/>
          </p:cNvSpPr>
          <p:nvPr>
            <p:ph idx="1"/>
          </p:nvPr>
        </p:nvSpPr>
        <p:spPr/>
        <p:txBody>
          <a:bodyPr/>
          <a:lstStyle/>
          <a:p>
            <a:pPr marL="0" indent="0" algn="just">
              <a:buNone/>
            </a:pPr>
            <a:r>
              <a:rPr lang="en-US" dirty="0" err="1"/>
              <a:t>Generalmente</a:t>
            </a:r>
            <a:r>
              <a:rPr lang="en-US" dirty="0"/>
              <a:t> a las </a:t>
            </a:r>
            <a:r>
              <a:rPr lang="en-US" dirty="0" err="1"/>
              <a:t>funciones</a:t>
            </a:r>
            <a:r>
              <a:rPr lang="en-US" dirty="0"/>
              <a:t> que </a:t>
            </a:r>
            <a:r>
              <a:rPr lang="en-US" dirty="0" err="1"/>
              <a:t>manejan</a:t>
            </a:r>
            <a:r>
              <a:rPr lang="en-US" dirty="0"/>
              <a:t> </a:t>
            </a:r>
            <a:r>
              <a:rPr lang="en-US" dirty="0" err="1"/>
              <a:t>eventos</a:t>
            </a:r>
            <a:r>
              <a:rPr lang="en-US" dirty="0"/>
              <a:t> se les </a:t>
            </a:r>
            <a:r>
              <a:rPr lang="en-US" dirty="0" err="1"/>
              <a:t>denomina</a:t>
            </a:r>
            <a:r>
              <a:rPr lang="en-US" dirty="0"/>
              <a:t> Event Handlers. Son </a:t>
            </a:r>
            <a:r>
              <a:rPr lang="en-US" dirty="0" err="1"/>
              <a:t>funciones</a:t>
            </a:r>
            <a:r>
              <a:rPr lang="en-US" dirty="0"/>
              <a:t> que </a:t>
            </a:r>
            <a:r>
              <a:rPr lang="en-US" dirty="0" err="1"/>
              <a:t>est</a:t>
            </a:r>
            <a:r>
              <a:rPr lang="es-ES" dirty="0" err="1"/>
              <a:t>án</a:t>
            </a:r>
            <a:r>
              <a:rPr lang="es-ES" dirty="0"/>
              <a:t> asociadas a un evento y cuando ocurre el evento se ejecutan.</a:t>
            </a:r>
          </a:p>
        </p:txBody>
      </p:sp>
      <p:sp>
        <p:nvSpPr>
          <p:cNvPr id="4" name="Marcador de número de diapositiva 3">
            <a:extLst>
              <a:ext uri="{FF2B5EF4-FFF2-40B4-BE49-F238E27FC236}">
                <a16:creationId xmlns:a16="http://schemas.microsoft.com/office/drawing/2014/main" id="{29F1CFF0-F74D-5ED0-5E90-A12669F29F98}"/>
              </a:ext>
            </a:extLst>
          </p:cNvPr>
          <p:cNvSpPr>
            <a:spLocks noGrp="1"/>
          </p:cNvSpPr>
          <p:nvPr>
            <p:ph type="sldNum" sz="quarter" idx="12"/>
          </p:nvPr>
        </p:nvSpPr>
        <p:spPr/>
        <p:txBody>
          <a:bodyPr/>
          <a:lstStyle/>
          <a:p>
            <a:fld id="{1A5952E3-DA43-4FE4-B797-0AD175EBA12D}" type="slidenum">
              <a:rPr lang="es-ES" smtClean="0"/>
              <a:t>70</a:t>
            </a:fld>
            <a:endParaRPr lang="es-ES"/>
          </a:p>
        </p:txBody>
      </p:sp>
      <p:pic>
        <p:nvPicPr>
          <p:cNvPr id="5" name="Imagen 4">
            <a:extLst>
              <a:ext uri="{FF2B5EF4-FFF2-40B4-BE49-F238E27FC236}">
                <a16:creationId xmlns:a16="http://schemas.microsoft.com/office/drawing/2014/main" id="{40AEF3F4-3AB2-9962-6AA8-97D490CA032C}"/>
              </a:ext>
            </a:extLst>
          </p:cNvPr>
          <p:cNvPicPr>
            <a:picLocks noChangeAspect="1"/>
          </p:cNvPicPr>
          <p:nvPr/>
        </p:nvPicPr>
        <p:blipFill>
          <a:blip r:embed="rId2"/>
          <a:stretch>
            <a:fillRect/>
          </a:stretch>
        </p:blipFill>
        <p:spPr>
          <a:xfrm>
            <a:off x="7305674" y="2671779"/>
            <a:ext cx="2863562" cy="3640121"/>
          </a:xfrm>
          <a:prstGeom prst="rect">
            <a:avLst/>
          </a:prstGeom>
        </p:spPr>
      </p:pic>
    </p:spTree>
    <p:extLst>
      <p:ext uri="{BB962C8B-B14F-4D97-AF65-F5344CB8AC3E}">
        <p14:creationId xmlns:p14="http://schemas.microsoft.com/office/powerpoint/2010/main" val="17547213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2CB7F3-42B1-F664-29DE-C5E2041173AA}"/>
              </a:ext>
            </a:extLst>
          </p:cNvPr>
          <p:cNvSpPr>
            <a:spLocks noGrp="1"/>
          </p:cNvSpPr>
          <p:nvPr>
            <p:ph type="title"/>
          </p:nvPr>
        </p:nvSpPr>
        <p:spPr/>
        <p:txBody>
          <a:bodyPr/>
          <a:lstStyle/>
          <a:p>
            <a:r>
              <a:rPr lang="en-US" dirty="0" err="1"/>
              <a:t>Promesas</a:t>
            </a:r>
            <a:endParaRPr lang="es-ES" dirty="0"/>
          </a:p>
        </p:txBody>
      </p:sp>
      <p:sp>
        <p:nvSpPr>
          <p:cNvPr id="3" name="Marcador de contenido 2">
            <a:extLst>
              <a:ext uri="{FF2B5EF4-FFF2-40B4-BE49-F238E27FC236}">
                <a16:creationId xmlns:a16="http://schemas.microsoft.com/office/drawing/2014/main" id="{F403CAA1-7BB7-D45D-6C28-269E52D63FE6}"/>
              </a:ext>
            </a:extLst>
          </p:cNvPr>
          <p:cNvSpPr>
            <a:spLocks noGrp="1"/>
          </p:cNvSpPr>
          <p:nvPr>
            <p:ph idx="1"/>
          </p:nvPr>
        </p:nvSpPr>
        <p:spPr/>
        <p:txBody>
          <a:bodyPr>
            <a:normAutofit lnSpcReduction="10000"/>
          </a:bodyPr>
          <a:lstStyle/>
          <a:p>
            <a:pPr marL="0" indent="0">
              <a:buNone/>
            </a:pPr>
            <a:r>
              <a:rPr lang="es-ES" dirty="0"/>
              <a:t>¿Qué es una promesa en la vida real?</a:t>
            </a:r>
          </a:p>
          <a:p>
            <a:pPr marL="0" indent="0">
              <a:buNone/>
            </a:pPr>
            <a:r>
              <a:rPr lang="es-ES" dirty="0"/>
              <a:t>Supongamos que estamos desarrollando un proyecto de programación y le decimos a nuestro jefe “prometo que termino este proyecto en un mes”</a:t>
            </a:r>
          </a:p>
          <a:p>
            <a:pPr marL="0" indent="0" algn="just">
              <a:buNone/>
            </a:pPr>
            <a:r>
              <a:rPr lang="es-ES" dirty="0"/>
              <a:t>Dicha </a:t>
            </a:r>
            <a:r>
              <a:rPr lang="es-ES" b="1" dirty="0"/>
              <a:t>promesa</a:t>
            </a:r>
            <a:r>
              <a:rPr lang="es-ES" dirty="0"/>
              <a:t> solo puede tener 2 conclusiones:</a:t>
            </a:r>
          </a:p>
          <a:p>
            <a:pPr algn="just">
              <a:buFont typeface="Arial" panose="020B0604020202020204" pitchFamily="34" charset="0"/>
              <a:buChar char="•"/>
            </a:pPr>
            <a:r>
              <a:rPr lang="es-ES" dirty="0"/>
              <a:t>Pasado el mes efectivamente terminas el proyecto , por tanto la promesa fue cumplida.</a:t>
            </a:r>
          </a:p>
          <a:p>
            <a:pPr algn="just">
              <a:buFont typeface="Arial" panose="020B0604020202020204" pitchFamily="34" charset="0"/>
              <a:buChar char="•"/>
            </a:pPr>
            <a:r>
              <a:rPr lang="es-ES" dirty="0"/>
              <a:t>Durante todo el mes tuviste muchos imprevistos  y  no pudiste terminar proyecto ,por ende, la promesa no fue cumplida.</a:t>
            </a:r>
          </a:p>
          <a:p>
            <a:pPr marL="0" indent="0" algn="just">
              <a:buNone/>
            </a:pPr>
            <a:r>
              <a:rPr lang="es-ES" dirty="0">
                <a:solidFill>
                  <a:srgbClr val="FF0000"/>
                </a:solidFill>
              </a:rPr>
              <a:t>No hay otra opción, al cabo de un mes si o si sucederá lo uno o lo otro</a:t>
            </a:r>
            <a:endParaRPr lang="es-ES" dirty="0"/>
          </a:p>
        </p:txBody>
      </p:sp>
      <p:sp>
        <p:nvSpPr>
          <p:cNvPr id="4" name="Marcador de número de diapositiva 3">
            <a:extLst>
              <a:ext uri="{FF2B5EF4-FFF2-40B4-BE49-F238E27FC236}">
                <a16:creationId xmlns:a16="http://schemas.microsoft.com/office/drawing/2014/main" id="{A7AC36E5-8C61-1B0D-A04D-E3DCFD240611}"/>
              </a:ext>
            </a:extLst>
          </p:cNvPr>
          <p:cNvSpPr>
            <a:spLocks noGrp="1"/>
          </p:cNvSpPr>
          <p:nvPr>
            <p:ph type="sldNum" sz="quarter" idx="12"/>
          </p:nvPr>
        </p:nvSpPr>
        <p:spPr/>
        <p:txBody>
          <a:bodyPr/>
          <a:lstStyle/>
          <a:p>
            <a:fld id="{1A5952E3-DA43-4FE4-B797-0AD175EBA12D}" type="slidenum">
              <a:rPr lang="es-ES" smtClean="0"/>
              <a:t>71</a:t>
            </a:fld>
            <a:endParaRPr lang="es-ES"/>
          </a:p>
        </p:txBody>
      </p:sp>
    </p:spTree>
    <p:extLst>
      <p:ext uri="{BB962C8B-B14F-4D97-AF65-F5344CB8AC3E}">
        <p14:creationId xmlns:p14="http://schemas.microsoft.com/office/powerpoint/2010/main" val="25667104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39731A-9697-5EA7-40DA-F756152FF39C}"/>
              </a:ext>
            </a:extLst>
          </p:cNvPr>
          <p:cNvSpPr>
            <a:spLocks noGrp="1"/>
          </p:cNvSpPr>
          <p:nvPr>
            <p:ph type="title"/>
          </p:nvPr>
        </p:nvSpPr>
        <p:spPr/>
        <p:txBody>
          <a:bodyPr/>
          <a:lstStyle/>
          <a:p>
            <a:r>
              <a:rPr lang="es-ES" dirty="0"/>
              <a:t>Promesas en </a:t>
            </a:r>
            <a:r>
              <a:rPr lang="es-ES" dirty="0" err="1"/>
              <a:t>Javascript</a:t>
            </a:r>
            <a:endParaRPr lang="es-ES" dirty="0"/>
          </a:p>
        </p:txBody>
      </p:sp>
      <p:sp>
        <p:nvSpPr>
          <p:cNvPr id="3" name="Marcador de contenido 2">
            <a:extLst>
              <a:ext uri="{FF2B5EF4-FFF2-40B4-BE49-F238E27FC236}">
                <a16:creationId xmlns:a16="http://schemas.microsoft.com/office/drawing/2014/main" id="{10EB49F6-BA18-09AC-F9C7-2DFD85BBEB1A}"/>
              </a:ext>
            </a:extLst>
          </p:cNvPr>
          <p:cNvSpPr>
            <a:spLocks noGrp="1"/>
          </p:cNvSpPr>
          <p:nvPr>
            <p:ph idx="1"/>
          </p:nvPr>
        </p:nvSpPr>
        <p:spPr/>
        <p:txBody>
          <a:bodyPr>
            <a:normAutofit/>
          </a:bodyPr>
          <a:lstStyle/>
          <a:p>
            <a:pPr marL="0" indent="0" algn="just">
              <a:buNone/>
            </a:pPr>
            <a:r>
              <a:rPr lang="es-ES" dirty="0"/>
              <a:t>Una promesa es un objeto que representa el eventual resultado (o error ) de una operación asíncrona.</a:t>
            </a:r>
          </a:p>
          <a:p>
            <a:pPr marL="0" indent="0" algn="just">
              <a:buNone/>
            </a:pPr>
            <a:r>
              <a:rPr lang="es-ES" dirty="0"/>
              <a:t>Cuando nosotros iniciamos una operación asíncrona no sabemos cuando va a terminar , ni como va a terminar. No sabemos el resultado ni el mensaje de error que puede ocurrir.</a:t>
            </a:r>
          </a:p>
          <a:p>
            <a:pPr marL="0" indent="0" algn="just">
              <a:buNone/>
            </a:pPr>
            <a:r>
              <a:rPr lang="es-ES" dirty="0"/>
              <a:t>Esta información se va a saber cuando termine el proceso asíncrono.</a:t>
            </a:r>
          </a:p>
          <a:p>
            <a:pPr marL="0" indent="0">
              <a:buNone/>
            </a:pPr>
            <a:endParaRPr lang="es-ES" dirty="0"/>
          </a:p>
          <a:p>
            <a:pPr marL="0" indent="0">
              <a:buNone/>
            </a:pPr>
            <a:endParaRPr lang="es-ES" dirty="0"/>
          </a:p>
        </p:txBody>
      </p:sp>
      <p:sp>
        <p:nvSpPr>
          <p:cNvPr id="4" name="Marcador de número de diapositiva 3">
            <a:extLst>
              <a:ext uri="{FF2B5EF4-FFF2-40B4-BE49-F238E27FC236}">
                <a16:creationId xmlns:a16="http://schemas.microsoft.com/office/drawing/2014/main" id="{A3A94BD9-B91C-F20C-DE48-655471F81A25}"/>
              </a:ext>
            </a:extLst>
          </p:cNvPr>
          <p:cNvSpPr>
            <a:spLocks noGrp="1"/>
          </p:cNvSpPr>
          <p:nvPr>
            <p:ph type="sldNum" sz="quarter" idx="12"/>
          </p:nvPr>
        </p:nvSpPr>
        <p:spPr/>
        <p:txBody>
          <a:bodyPr/>
          <a:lstStyle/>
          <a:p>
            <a:fld id="{1A5952E3-DA43-4FE4-B797-0AD175EBA12D}" type="slidenum">
              <a:rPr lang="es-ES" smtClean="0"/>
              <a:t>72</a:t>
            </a:fld>
            <a:endParaRPr lang="es-ES"/>
          </a:p>
        </p:txBody>
      </p:sp>
    </p:spTree>
    <p:extLst>
      <p:ext uri="{BB962C8B-B14F-4D97-AF65-F5344CB8AC3E}">
        <p14:creationId xmlns:p14="http://schemas.microsoft.com/office/powerpoint/2010/main" val="14257291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777E0248-F1B2-7A2F-36D6-74A83229E8A7}"/>
              </a:ext>
            </a:extLst>
          </p:cNvPr>
          <p:cNvSpPr>
            <a:spLocks noGrp="1"/>
          </p:cNvSpPr>
          <p:nvPr>
            <p:ph type="sldNum" sz="quarter" idx="12"/>
          </p:nvPr>
        </p:nvSpPr>
        <p:spPr/>
        <p:txBody>
          <a:bodyPr/>
          <a:lstStyle/>
          <a:p>
            <a:fld id="{1A5952E3-DA43-4FE4-B797-0AD175EBA12D}" type="slidenum">
              <a:rPr lang="es-ES" smtClean="0"/>
              <a:t>73</a:t>
            </a:fld>
            <a:endParaRPr lang="es-ES"/>
          </a:p>
        </p:txBody>
      </p:sp>
      <p:graphicFrame>
        <p:nvGraphicFramePr>
          <p:cNvPr id="5" name="Objeto 4">
            <a:extLst>
              <a:ext uri="{FF2B5EF4-FFF2-40B4-BE49-F238E27FC236}">
                <a16:creationId xmlns:a16="http://schemas.microsoft.com/office/drawing/2014/main" id="{015CE0D9-6599-CF8B-9DA6-54A0CC1045EC}"/>
              </a:ext>
            </a:extLst>
          </p:cNvPr>
          <p:cNvGraphicFramePr>
            <a:graphicFrameLocks noChangeAspect="1"/>
          </p:cNvGraphicFramePr>
          <p:nvPr>
            <p:extLst>
              <p:ext uri="{D42A27DB-BD31-4B8C-83A1-F6EECF244321}">
                <p14:modId xmlns:p14="http://schemas.microsoft.com/office/powerpoint/2010/main" val="2008554410"/>
              </p:ext>
            </p:extLst>
          </p:nvPr>
        </p:nvGraphicFramePr>
        <p:xfrm>
          <a:off x="838200" y="891598"/>
          <a:ext cx="10810875" cy="4038600"/>
        </p:xfrm>
        <a:graphic>
          <a:graphicData uri="http://schemas.openxmlformats.org/presentationml/2006/ole">
            <mc:AlternateContent xmlns:mc="http://schemas.openxmlformats.org/markup-compatibility/2006">
              <mc:Choice xmlns:v="urn:schemas-microsoft-com:vml" Requires="v">
                <p:oleObj name="Imagen de mapa de bits" r:id="rId3" imgW="10810800" imgH="4038480" progId="Paint.Picture">
                  <p:embed/>
                </p:oleObj>
              </mc:Choice>
              <mc:Fallback>
                <p:oleObj name="Imagen de mapa de bits" r:id="rId3" imgW="10810800" imgH="4038480" progId="Paint.Picture">
                  <p:embed/>
                  <p:pic>
                    <p:nvPicPr>
                      <p:cNvPr id="0" name=""/>
                      <p:cNvPicPr/>
                      <p:nvPr/>
                    </p:nvPicPr>
                    <p:blipFill>
                      <a:blip r:embed="rId4"/>
                      <a:stretch>
                        <a:fillRect/>
                      </a:stretch>
                    </p:blipFill>
                    <p:spPr>
                      <a:xfrm>
                        <a:off x="838200" y="891598"/>
                        <a:ext cx="10810875" cy="4038600"/>
                      </a:xfrm>
                      <a:prstGeom prst="rect">
                        <a:avLst/>
                      </a:prstGeom>
                    </p:spPr>
                  </p:pic>
                </p:oleObj>
              </mc:Fallback>
            </mc:AlternateContent>
          </a:graphicData>
        </a:graphic>
      </p:graphicFrame>
      <p:sp>
        <p:nvSpPr>
          <p:cNvPr id="8" name="CuadroTexto 7">
            <a:extLst>
              <a:ext uri="{FF2B5EF4-FFF2-40B4-BE49-F238E27FC236}">
                <a16:creationId xmlns:a16="http://schemas.microsoft.com/office/drawing/2014/main" id="{6BA8B606-AA77-E97D-9612-8E9BEABA62AF}"/>
              </a:ext>
            </a:extLst>
          </p:cNvPr>
          <p:cNvSpPr txBox="1"/>
          <p:nvPr/>
        </p:nvSpPr>
        <p:spPr>
          <a:xfrm>
            <a:off x="838200" y="5061584"/>
            <a:ext cx="10106891" cy="1754326"/>
          </a:xfrm>
          <a:prstGeom prst="rect">
            <a:avLst/>
          </a:prstGeom>
          <a:noFill/>
        </p:spPr>
        <p:txBody>
          <a:bodyPr wrap="square" rtlCol="0">
            <a:spAutoFit/>
          </a:bodyPr>
          <a:lstStyle/>
          <a:p>
            <a:pPr algn="just"/>
            <a:r>
              <a:rPr lang="es-ES" dirty="0"/>
              <a:t>Cuando estamos interactuando con una aplicación web y hacemos una solicitud al servidor normalmente vamos a trabajar con promesas porque no sabemos cuanto tiempo le va a tomar al servidor retornar esa respuesta y también todo depende de la conexión a Internet y  de distintos factores que no podemos controlar. También el servidor puede usar promesas cuando realiza operaciones que no sabemos cuanto tiempo va a tomar.</a:t>
            </a:r>
          </a:p>
          <a:p>
            <a:endParaRPr lang="es-ES" dirty="0"/>
          </a:p>
        </p:txBody>
      </p:sp>
    </p:spTree>
    <p:extLst>
      <p:ext uri="{BB962C8B-B14F-4D97-AF65-F5344CB8AC3E}">
        <p14:creationId xmlns:p14="http://schemas.microsoft.com/office/powerpoint/2010/main" val="37725363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3B76D6-B8C2-26D4-0F67-2E7DDC210902}"/>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FAEAD32A-3ECA-F649-17ED-60B3ECC17A1A}"/>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76555017-B766-EDB9-A54D-5731F1865E08}"/>
              </a:ext>
            </a:extLst>
          </p:cNvPr>
          <p:cNvSpPr>
            <a:spLocks noGrp="1"/>
          </p:cNvSpPr>
          <p:nvPr>
            <p:ph type="sldNum" sz="quarter" idx="12"/>
          </p:nvPr>
        </p:nvSpPr>
        <p:spPr/>
        <p:txBody>
          <a:bodyPr/>
          <a:lstStyle/>
          <a:p>
            <a:fld id="{1A5952E3-DA43-4FE4-B797-0AD175EBA12D}" type="slidenum">
              <a:rPr lang="es-ES" smtClean="0"/>
              <a:t>74</a:t>
            </a:fld>
            <a:endParaRPr lang="es-ES"/>
          </a:p>
        </p:txBody>
      </p:sp>
      <p:pic>
        <p:nvPicPr>
          <p:cNvPr id="10" name="Imagen 9">
            <a:extLst>
              <a:ext uri="{FF2B5EF4-FFF2-40B4-BE49-F238E27FC236}">
                <a16:creationId xmlns:a16="http://schemas.microsoft.com/office/drawing/2014/main" id="{29633407-A088-D7D8-327B-6FE00C1C25D7}"/>
              </a:ext>
            </a:extLst>
          </p:cNvPr>
          <p:cNvPicPr>
            <a:picLocks noChangeAspect="1"/>
          </p:cNvPicPr>
          <p:nvPr/>
        </p:nvPicPr>
        <p:blipFill>
          <a:blip r:embed="rId3"/>
          <a:stretch>
            <a:fillRect/>
          </a:stretch>
        </p:blipFill>
        <p:spPr>
          <a:xfrm>
            <a:off x="1419225" y="704850"/>
            <a:ext cx="9353550" cy="5448300"/>
          </a:xfrm>
          <a:prstGeom prst="rect">
            <a:avLst/>
          </a:prstGeom>
        </p:spPr>
      </p:pic>
    </p:spTree>
    <p:extLst>
      <p:ext uri="{BB962C8B-B14F-4D97-AF65-F5344CB8AC3E}">
        <p14:creationId xmlns:p14="http://schemas.microsoft.com/office/powerpoint/2010/main" val="14361694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DB1F5B-66E6-CB2C-0695-534137C20845}"/>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CB72669C-1656-33F4-99BC-D1D52E1C335F}"/>
              </a:ext>
            </a:extLst>
          </p:cNvPr>
          <p:cNvSpPr>
            <a:spLocks noGrp="1"/>
          </p:cNvSpPr>
          <p:nvPr>
            <p:ph idx="1"/>
          </p:nvPr>
        </p:nvSpPr>
        <p:spPr>
          <a:xfrm>
            <a:off x="661554" y="1847850"/>
            <a:ext cx="10515600" cy="4351338"/>
          </a:xfrm>
        </p:spPr>
        <p:txBody>
          <a:bodyPr/>
          <a:lstStyle/>
          <a:p>
            <a:endParaRPr lang="es-ES" dirty="0"/>
          </a:p>
          <a:p>
            <a:endParaRPr lang="es-ES" dirty="0"/>
          </a:p>
          <a:p>
            <a:endParaRPr lang="es-ES" dirty="0"/>
          </a:p>
          <a:p>
            <a:endParaRPr lang="es-ES" dirty="0"/>
          </a:p>
          <a:p>
            <a:endParaRPr lang="es-ES" dirty="0"/>
          </a:p>
          <a:p>
            <a:pPr marL="0" indent="0">
              <a:buNone/>
            </a:pPr>
            <a:endParaRPr lang="es-ES" dirty="0"/>
          </a:p>
          <a:p>
            <a:pPr marL="0" indent="0" algn="just">
              <a:buNone/>
            </a:pPr>
            <a:r>
              <a:rPr lang="es-ES" dirty="0"/>
              <a:t>Tiene dos funciones asociadas </a:t>
            </a:r>
            <a:r>
              <a:rPr lang="es-ES" i="1" dirty="0" err="1"/>
              <a:t>resolve</a:t>
            </a:r>
            <a:r>
              <a:rPr lang="es-ES" i="1" dirty="0"/>
              <a:t>()</a:t>
            </a:r>
            <a:r>
              <a:rPr lang="es-ES" dirty="0"/>
              <a:t> que devuelve el valor cuando es exitosa la operación realizada de la tarea asíncrona y </a:t>
            </a:r>
            <a:r>
              <a:rPr lang="es-ES" i="1" dirty="0" err="1"/>
              <a:t>reject</a:t>
            </a:r>
            <a:r>
              <a:rPr lang="es-ES" i="1" dirty="0"/>
              <a:t>()</a:t>
            </a:r>
            <a:r>
              <a:rPr lang="es-ES" dirty="0"/>
              <a:t> cuando la operación arroja algún error.</a:t>
            </a:r>
          </a:p>
        </p:txBody>
      </p:sp>
      <p:sp>
        <p:nvSpPr>
          <p:cNvPr id="4" name="Marcador de número de diapositiva 3">
            <a:extLst>
              <a:ext uri="{FF2B5EF4-FFF2-40B4-BE49-F238E27FC236}">
                <a16:creationId xmlns:a16="http://schemas.microsoft.com/office/drawing/2014/main" id="{31E5EF6F-AE0D-EF39-1CED-485B5EDC8CA6}"/>
              </a:ext>
            </a:extLst>
          </p:cNvPr>
          <p:cNvSpPr>
            <a:spLocks noGrp="1"/>
          </p:cNvSpPr>
          <p:nvPr>
            <p:ph type="sldNum" sz="quarter" idx="12"/>
          </p:nvPr>
        </p:nvSpPr>
        <p:spPr/>
        <p:txBody>
          <a:bodyPr/>
          <a:lstStyle/>
          <a:p>
            <a:fld id="{1A5952E3-DA43-4FE4-B797-0AD175EBA12D}" type="slidenum">
              <a:rPr lang="es-ES" smtClean="0"/>
              <a:t>75</a:t>
            </a:fld>
            <a:endParaRPr lang="es-ES"/>
          </a:p>
        </p:txBody>
      </p:sp>
      <p:pic>
        <p:nvPicPr>
          <p:cNvPr id="6" name="Imagen 5">
            <a:extLst>
              <a:ext uri="{FF2B5EF4-FFF2-40B4-BE49-F238E27FC236}">
                <a16:creationId xmlns:a16="http://schemas.microsoft.com/office/drawing/2014/main" id="{1D26B441-026F-2FE7-EC0E-6DF153F3FEC4}"/>
              </a:ext>
            </a:extLst>
          </p:cNvPr>
          <p:cNvPicPr>
            <a:picLocks noChangeAspect="1"/>
          </p:cNvPicPr>
          <p:nvPr/>
        </p:nvPicPr>
        <p:blipFill>
          <a:blip r:embed="rId3"/>
          <a:stretch>
            <a:fillRect/>
          </a:stretch>
        </p:blipFill>
        <p:spPr>
          <a:xfrm>
            <a:off x="1614054" y="1646238"/>
            <a:ext cx="8610600" cy="2676525"/>
          </a:xfrm>
          <a:prstGeom prst="rect">
            <a:avLst/>
          </a:prstGeom>
        </p:spPr>
      </p:pic>
    </p:spTree>
    <p:extLst>
      <p:ext uri="{BB962C8B-B14F-4D97-AF65-F5344CB8AC3E}">
        <p14:creationId xmlns:p14="http://schemas.microsoft.com/office/powerpoint/2010/main" val="16741763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611736-6B35-CD8F-85E7-142E70612B4F}"/>
              </a:ext>
            </a:extLst>
          </p:cNvPr>
          <p:cNvSpPr>
            <a:spLocks noGrp="1"/>
          </p:cNvSpPr>
          <p:nvPr>
            <p:ph type="title"/>
          </p:nvPr>
        </p:nvSpPr>
        <p:spPr/>
        <p:txBody>
          <a:bodyPr/>
          <a:lstStyle/>
          <a:p>
            <a:endParaRPr lang="es-ES"/>
          </a:p>
        </p:txBody>
      </p:sp>
      <p:sp>
        <p:nvSpPr>
          <p:cNvPr id="4" name="Marcador de número de diapositiva 3">
            <a:extLst>
              <a:ext uri="{FF2B5EF4-FFF2-40B4-BE49-F238E27FC236}">
                <a16:creationId xmlns:a16="http://schemas.microsoft.com/office/drawing/2014/main" id="{29A08033-C554-0C7C-6E6E-170DE52785A6}"/>
              </a:ext>
            </a:extLst>
          </p:cNvPr>
          <p:cNvSpPr>
            <a:spLocks noGrp="1"/>
          </p:cNvSpPr>
          <p:nvPr>
            <p:ph type="sldNum" sz="quarter" idx="12"/>
          </p:nvPr>
        </p:nvSpPr>
        <p:spPr/>
        <p:txBody>
          <a:bodyPr/>
          <a:lstStyle/>
          <a:p>
            <a:fld id="{1A5952E3-DA43-4FE4-B797-0AD175EBA12D}" type="slidenum">
              <a:rPr lang="es-ES" smtClean="0"/>
              <a:t>76</a:t>
            </a:fld>
            <a:endParaRPr lang="es-ES"/>
          </a:p>
        </p:txBody>
      </p:sp>
      <p:pic>
        <p:nvPicPr>
          <p:cNvPr id="6" name="Imagen 5">
            <a:extLst>
              <a:ext uri="{FF2B5EF4-FFF2-40B4-BE49-F238E27FC236}">
                <a16:creationId xmlns:a16="http://schemas.microsoft.com/office/drawing/2014/main" id="{756A4936-51CE-CF6B-B504-043D544C0C07}"/>
              </a:ext>
            </a:extLst>
          </p:cNvPr>
          <p:cNvPicPr>
            <a:picLocks noChangeAspect="1"/>
          </p:cNvPicPr>
          <p:nvPr/>
        </p:nvPicPr>
        <p:blipFill>
          <a:blip r:embed="rId2"/>
          <a:stretch>
            <a:fillRect/>
          </a:stretch>
        </p:blipFill>
        <p:spPr>
          <a:xfrm>
            <a:off x="838200" y="1690688"/>
            <a:ext cx="8553450" cy="2686050"/>
          </a:xfrm>
          <a:prstGeom prst="rect">
            <a:avLst/>
          </a:prstGeom>
        </p:spPr>
      </p:pic>
      <p:sp>
        <p:nvSpPr>
          <p:cNvPr id="7" name="CuadroTexto 6">
            <a:extLst>
              <a:ext uri="{FF2B5EF4-FFF2-40B4-BE49-F238E27FC236}">
                <a16:creationId xmlns:a16="http://schemas.microsoft.com/office/drawing/2014/main" id="{E8A2DF40-C26A-07FA-AD4C-76EDDD5295BE}"/>
              </a:ext>
            </a:extLst>
          </p:cNvPr>
          <p:cNvSpPr txBox="1"/>
          <p:nvPr/>
        </p:nvSpPr>
        <p:spPr>
          <a:xfrm>
            <a:off x="1052946" y="4946072"/>
            <a:ext cx="10640290" cy="1384995"/>
          </a:xfrm>
          <a:prstGeom prst="rect">
            <a:avLst/>
          </a:prstGeom>
          <a:noFill/>
        </p:spPr>
        <p:txBody>
          <a:bodyPr wrap="square" rtlCol="0">
            <a:spAutoFit/>
          </a:bodyPr>
          <a:lstStyle/>
          <a:p>
            <a:r>
              <a:rPr lang="es-ES" sz="2800" dirty="0" err="1"/>
              <a:t>Callback</a:t>
            </a:r>
            <a:r>
              <a:rPr lang="es-ES" sz="2800" dirty="0"/>
              <a:t> </a:t>
            </a:r>
            <a:r>
              <a:rPr lang="es-ES" sz="2800" dirty="0" err="1"/>
              <a:t>function</a:t>
            </a:r>
            <a:r>
              <a:rPr lang="es-ES" sz="2800" dirty="0"/>
              <a:t> es una función que se ejecuta cuando se completa el proceso asíncrono para procesar el resultado. Podemos decir que es una función de respuesta. </a:t>
            </a:r>
          </a:p>
        </p:txBody>
      </p:sp>
    </p:spTree>
    <p:extLst>
      <p:ext uri="{BB962C8B-B14F-4D97-AF65-F5344CB8AC3E}">
        <p14:creationId xmlns:p14="http://schemas.microsoft.com/office/powerpoint/2010/main" val="19593553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8C5AA9-E866-9BB9-8F1A-D17B448C7EE1}"/>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4378D962-E398-92A3-E56D-25AC4680D712}"/>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0B4508C0-E448-0907-DD8D-FCE1E6297F3D}"/>
              </a:ext>
            </a:extLst>
          </p:cNvPr>
          <p:cNvSpPr>
            <a:spLocks noGrp="1"/>
          </p:cNvSpPr>
          <p:nvPr>
            <p:ph type="sldNum" sz="quarter" idx="12"/>
          </p:nvPr>
        </p:nvSpPr>
        <p:spPr/>
        <p:txBody>
          <a:bodyPr/>
          <a:lstStyle/>
          <a:p>
            <a:fld id="{1A5952E3-DA43-4FE4-B797-0AD175EBA12D}" type="slidenum">
              <a:rPr lang="es-ES" smtClean="0"/>
              <a:t>77</a:t>
            </a:fld>
            <a:endParaRPr lang="es-ES"/>
          </a:p>
        </p:txBody>
      </p:sp>
      <p:pic>
        <p:nvPicPr>
          <p:cNvPr id="6" name="Imagen 5">
            <a:extLst>
              <a:ext uri="{FF2B5EF4-FFF2-40B4-BE49-F238E27FC236}">
                <a16:creationId xmlns:a16="http://schemas.microsoft.com/office/drawing/2014/main" id="{865C9F33-9EE8-E33F-A183-056BAB90BC45}"/>
              </a:ext>
            </a:extLst>
          </p:cNvPr>
          <p:cNvPicPr>
            <a:picLocks noChangeAspect="1"/>
          </p:cNvPicPr>
          <p:nvPr/>
        </p:nvPicPr>
        <p:blipFill>
          <a:blip r:embed="rId3"/>
          <a:stretch>
            <a:fillRect/>
          </a:stretch>
        </p:blipFill>
        <p:spPr>
          <a:xfrm>
            <a:off x="695325" y="365125"/>
            <a:ext cx="10801350" cy="4191000"/>
          </a:xfrm>
          <a:prstGeom prst="rect">
            <a:avLst/>
          </a:prstGeom>
        </p:spPr>
      </p:pic>
    </p:spTree>
    <p:extLst>
      <p:ext uri="{BB962C8B-B14F-4D97-AF65-F5344CB8AC3E}">
        <p14:creationId xmlns:p14="http://schemas.microsoft.com/office/powerpoint/2010/main" val="19001022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6C744C-12B2-62E4-3850-C5AF9EAFE051}"/>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0E09C278-C697-5C1C-148F-AA9CEEC0AFD0}"/>
              </a:ext>
            </a:extLst>
          </p:cNvPr>
          <p:cNvSpPr>
            <a:spLocks noGrp="1"/>
          </p:cNvSpPr>
          <p:nvPr>
            <p:ph idx="1"/>
          </p:nvPr>
        </p:nvSpPr>
        <p:spPr/>
        <p:txBody>
          <a:bodyPr/>
          <a:lstStyle/>
          <a:p>
            <a:pPr marL="0" indent="0">
              <a:buNone/>
            </a:pPr>
            <a:r>
              <a:rPr lang="en-US" dirty="0"/>
              <a:t>Las </a:t>
            </a:r>
            <a:r>
              <a:rPr lang="en-US" dirty="0" err="1"/>
              <a:t>promesas</a:t>
            </a:r>
            <a:r>
              <a:rPr lang="en-US" dirty="0"/>
              <a:t> </a:t>
            </a:r>
            <a:r>
              <a:rPr lang="en-US" dirty="0" err="1"/>
              <a:t>tienen</a:t>
            </a:r>
            <a:r>
              <a:rPr lang="en-US" dirty="0"/>
              <a:t> un m</a:t>
            </a:r>
            <a:r>
              <a:rPr lang="es-ES" dirty="0" err="1"/>
              <a:t>ét</a:t>
            </a:r>
            <a:r>
              <a:rPr lang="en-US" dirty="0" err="1"/>
              <a:t>odo</a:t>
            </a:r>
            <a:r>
              <a:rPr lang="en-US" dirty="0"/>
              <a:t> .then() que </a:t>
            </a:r>
            <a:r>
              <a:rPr lang="en-US" dirty="0" err="1"/>
              <a:t>nos</a:t>
            </a:r>
            <a:r>
              <a:rPr lang="en-US" dirty="0"/>
              <a:t> </a:t>
            </a:r>
            <a:r>
              <a:rPr lang="en-US" dirty="0" err="1"/>
              <a:t>permite</a:t>
            </a:r>
            <a:r>
              <a:rPr lang="en-US" dirty="0"/>
              <a:t> </a:t>
            </a:r>
            <a:r>
              <a:rPr lang="en-US" dirty="0" err="1"/>
              <a:t>ejecutar</a:t>
            </a:r>
            <a:r>
              <a:rPr lang="en-US" dirty="0"/>
              <a:t> </a:t>
            </a:r>
            <a:r>
              <a:rPr lang="en-US" dirty="0" err="1"/>
              <a:t>una</a:t>
            </a:r>
            <a:r>
              <a:rPr lang="en-US" dirty="0"/>
              <a:t> </a:t>
            </a:r>
            <a:r>
              <a:rPr lang="en-US" dirty="0" err="1"/>
              <a:t>función</a:t>
            </a:r>
            <a:r>
              <a:rPr lang="en-US" dirty="0"/>
              <a:t> </a:t>
            </a:r>
            <a:r>
              <a:rPr lang="en-US" dirty="0" err="1"/>
              <a:t>cuando</a:t>
            </a:r>
            <a:r>
              <a:rPr lang="en-US" dirty="0"/>
              <a:t> la </a:t>
            </a:r>
            <a:r>
              <a:rPr lang="en-US" dirty="0" err="1"/>
              <a:t>promesa</a:t>
            </a:r>
            <a:r>
              <a:rPr lang="en-US" dirty="0"/>
              <a:t> </a:t>
            </a:r>
            <a:r>
              <a:rPr lang="en-US" dirty="0" err="1"/>
              <a:t>está</a:t>
            </a:r>
            <a:r>
              <a:rPr lang="en-US" dirty="0"/>
              <a:t> </a:t>
            </a:r>
            <a:r>
              <a:rPr lang="en-US" dirty="0" err="1"/>
              <a:t>resuelta</a:t>
            </a:r>
            <a:r>
              <a:rPr lang="en-US" dirty="0"/>
              <a:t> u </a:t>
            </a:r>
            <a:r>
              <a:rPr lang="en-US" dirty="0" err="1"/>
              <a:t>otra</a:t>
            </a:r>
            <a:r>
              <a:rPr lang="en-US" dirty="0"/>
              <a:t> </a:t>
            </a:r>
            <a:r>
              <a:rPr lang="en-US" dirty="0" err="1"/>
              <a:t>si</a:t>
            </a:r>
            <a:r>
              <a:rPr lang="en-US" dirty="0"/>
              <a:t> </a:t>
            </a:r>
            <a:r>
              <a:rPr lang="en-US" dirty="0" err="1"/>
              <a:t>fue</a:t>
            </a:r>
            <a:r>
              <a:rPr lang="en-US" dirty="0"/>
              <a:t> </a:t>
            </a:r>
            <a:r>
              <a:rPr lang="en-US" dirty="0" err="1"/>
              <a:t>rechazada</a:t>
            </a:r>
            <a:r>
              <a:rPr lang="en-US" dirty="0"/>
              <a:t>. </a:t>
            </a:r>
            <a:endParaRPr lang="es-ES" dirty="0"/>
          </a:p>
        </p:txBody>
      </p:sp>
      <p:sp>
        <p:nvSpPr>
          <p:cNvPr id="4" name="Marcador de número de diapositiva 3">
            <a:extLst>
              <a:ext uri="{FF2B5EF4-FFF2-40B4-BE49-F238E27FC236}">
                <a16:creationId xmlns:a16="http://schemas.microsoft.com/office/drawing/2014/main" id="{65CD0ABF-B783-73F5-F793-78C61603453F}"/>
              </a:ext>
            </a:extLst>
          </p:cNvPr>
          <p:cNvSpPr>
            <a:spLocks noGrp="1"/>
          </p:cNvSpPr>
          <p:nvPr>
            <p:ph type="sldNum" sz="quarter" idx="12"/>
          </p:nvPr>
        </p:nvSpPr>
        <p:spPr/>
        <p:txBody>
          <a:bodyPr/>
          <a:lstStyle/>
          <a:p>
            <a:fld id="{1A5952E3-DA43-4FE4-B797-0AD175EBA12D}" type="slidenum">
              <a:rPr lang="es-ES" smtClean="0"/>
              <a:t>78</a:t>
            </a:fld>
            <a:endParaRPr lang="es-ES"/>
          </a:p>
        </p:txBody>
      </p:sp>
      <p:pic>
        <p:nvPicPr>
          <p:cNvPr id="7" name="Imagen 6">
            <a:extLst>
              <a:ext uri="{FF2B5EF4-FFF2-40B4-BE49-F238E27FC236}">
                <a16:creationId xmlns:a16="http://schemas.microsoft.com/office/drawing/2014/main" id="{8F2C76BE-1A57-64C8-A58E-4899559CFCC3}"/>
              </a:ext>
            </a:extLst>
          </p:cNvPr>
          <p:cNvPicPr>
            <a:picLocks noChangeAspect="1"/>
          </p:cNvPicPr>
          <p:nvPr/>
        </p:nvPicPr>
        <p:blipFill>
          <a:blip r:embed="rId3"/>
          <a:stretch>
            <a:fillRect/>
          </a:stretch>
        </p:blipFill>
        <p:spPr>
          <a:xfrm>
            <a:off x="7305674" y="2671779"/>
            <a:ext cx="2863562" cy="3640121"/>
          </a:xfrm>
          <a:prstGeom prst="rect">
            <a:avLst/>
          </a:prstGeom>
        </p:spPr>
      </p:pic>
    </p:spTree>
    <p:extLst>
      <p:ext uri="{BB962C8B-B14F-4D97-AF65-F5344CB8AC3E}">
        <p14:creationId xmlns:p14="http://schemas.microsoft.com/office/powerpoint/2010/main" val="1918450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4FB8C3-219F-A9D8-9B53-73ED18D4BCBD}"/>
              </a:ext>
            </a:extLst>
          </p:cNvPr>
          <p:cNvSpPr>
            <a:spLocks noGrp="1"/>
          </p:cNvSpPr>
          <p:nvPr>
            <p:ph type="title"/>
          </p:nvPr>
        </p:nvSpPr>
        <p:spPr/>
        <p:txBody>
          <a:bodyPr/>
          <a:lstStyle/>
          <a:p>
            <a:r>
              <a:rPr lang="es-ES" dirty="0"/>
              <a:t>Práctica de promesas</a:t>
            </a:r>
          </a:p>
        </p:txBody>
      </p:sp>
      <p:sp>
        <p:nvSpPr>
          <p:cNvPr id="3" name="Marcador de contenido 2">
            <a:extLst>
              <a:ext uri="{FF2B5EF4-FFF2-40B4-BE49-F238E27FC236}">
                <a16:creationId xmlns:a16="http://schemas.microsoft.com/office/drawing/2014/main" id="{3E68064C-4250-F387-8B2A-F62AA7041BE1}"/>
              </a:ext>
            </a:extLst>
          </p:cNvPr>
          <p:cNvSpPr>
            <a:spLocks noGrp="1"/>
          </p:cNvSpPr>
          <p:nvPr>
            <p:ph idx="1"/>
          </p:nvPr>
        </p:nvSpPr>
        <p:spPr>
          <a:xfrm>
            <a:off x="838200" y="1593273"/>
            <a:ext cx="10515600" cy="4583690"/>
          </a:xfrm>
        </p:spPr>
        <p:txBody>
          <a:bodyPr/>
          <a:lstStyle/>
          <a:p>
            <a:pPr marL="0" indent="0">
              <a:buNone/>
            </a:pPr>
            <a:endParaRPr lang="es-ES" dirty="0"/>
          </a:p>
        </p:txBody>
      </p:sp>
      <p:sp>
        <p:nvSpPr>
          <p:cNvPr id="4" name="Marcador de número de diapositiva 3">
            <a:extLst>
              <a:ext uri="{FF2B5EF4-FFF2-40B4-BE49-F238E27FC236}">
                <a16:creationId xmlns:a16="http://schemas.microsoft.com/office/drawing/2014/main" id="{2DAC75E4-D7CA-110E-322A-FB49076F1BFD}"/>
              </a:ext>
            </a:extLst>
          </p:cNvPr>
          <p:cNvSpPr>
            <a:spLocks noGrp="1"/>
          </p:cNvSpPr>
          <p:nvPr>
            <p:ph type="sldNum" sz="quarter" idx="12"/>
          </p:nvPr>
        </p:nvSpPr>
        <p:spPr/>
        <p:txBody>
          <a:bodyPr/>
          <a:lstStyle/>
          <a:p>
            <a:fld id="{1A5952E3-DA43-4FE4-B797-0AD175EBA12D}" type="slidenum">
              <a:rPr lang="es-ES" smtClean="0"/>
              <a:t>79</a:t>
            </a:fld>
            <a:endParaRPr lang="es-ES"/>
          </a:p>
        </p:txBody>
      </p:sp>
      <p:sp>
        <p:nvSpPr>
          <p:cNvPr id="9" name="CuadroTexto 8">
            <a:extLst>
              <a:ext uri="{FF2B5EF4-FFF2-40B4-BE49-F238E27FC236}">
                <a16:creationId xmlns:a16="http://schemas.microsoft.com/office/drawing/2014/main" id="{1CA93B38-8C74-71F3-4EA6-437968C025E3}"/>
              </a:ext>
            </a:extLst>
          </p:cNvPr>
          <p:cNvSpPr txBox="1"/>
          <p:nvPr/>
        </p:nvSpPr>
        <p:spPr>
          <a:xfrm>
            <a:off x="6533718" y="1303973"/>
            <a:ext cx="4885027" cy="4524315"/>
          </a:xfrm>
          <a:prstGeom prst="rect">
            <a:avLst/>
          </a:prstGeom>
          <a:noFill/>
        </p:spPr>
        <p:txBody>
          <a:bodyPr wrap="square" rtlCol="0">
            <a:spAutoFit/>
          </a:bodyPr>
          <a:lstStyle/>
          <a:p>
            <a:pPr algn="just"/>
            <a:r>
              <a:rPr lang="es-ES" dirty="0"/>
              <a:t>Una promesa es un objeto de JavaScript. </a:t>
            </a:r>
          </a:p>
          <a:p>
            <a:pPr algn="just"/>
            <a:r>
              <a:rPr lang="es-ES" dirty="0"/>
              <a:t>Esa promesa debe saber como determinar si el proceso fue exitoso o no, esto se hace pasando una función como argumento. </a:t>
            </a:r>
          </a:p>
          <a:p>
            <a:pPr algn="just"/>
            <a:r>
              <a:rPr lang="es-ES" dirty="0"/>
              <a:t>En esa función vamos a tener dos parámetros que son funciones: </a:t>
            </a:r>
            <a:r>
              <a:rPr lang="es-ES" dirty="0" err="1"/>
              <a:t>resolve</a:t>
            </a:r>
            <a:r>
              <a:rPr lang="es-ES" dirty="0"/>
              <a:t> y </a:t>
            </a:r>
            <a:r>
              <a:rPr lang="es-ES" dirty="0" err="1"/>
              <a:t>reject</a:t>
            </a:r>
            <a:r>
              <a:rPr lang="es-ES" dirty="0"/>
              <a:t>. </a:t>
            </a:r>
          </a:p>
          <a:p>
            <a:pPr algn="just"/>
            <a:r>
              <a:rPr lang="es-ES" dirty="0"/>
              <a:t>Estas funciones nos van a permitir determinar si la promesa fue exitosa(</a:t>
            </a:r>
            <a:r>
              <a:rPr lang="es-ES" dirty="0" err="1"/>
              <a:t>resolve</a:t>
            </a:r>
            <a:r>
              <a:rPr lang="es-ES" dirty="0"/>
              <a:t>) o si fue rechazada (</a:t>
            </a:r>
            <a:r>
              <a:rPr lang="es-ES" dirty="0" err="1"/>
              <a:t>reject</a:t>
            </a:r>
            <a:r>
              <a:rPr lang="es-ES" dirty="0"/>
              <a:t>).</a:t>
            </a:r>
          </a:p>
          <a:p>
            <a:pPr algn="just"/>
            <a:r>
              <a:rPr lang="es-ES" dirty="0"/>
              <a:t>El primer parámetro del método </a:t>
            </a:r>
            <a:r>
              <a:rPr lang="es-ES" dirty="0" err="1"/>
              <a:t>then</a:t>
            </a:r>
            <a:r>
              <a:rPr lang="es-ES" dirty="0"/>
              <a:t> hace referencia a la función </a:t>
            </a:r>
            <a:r>
              <a:rPr lang="es-ES" dirty="0" err="1"/>
              <a:t>resolve</a:t>
            </a:r>
            <a:r>
              <a:rPr lang="es-ES" dirty="0"/>
              <a:t> y el segundo a la función </a:t>
            </a:r>
            <a:r>
              <a:rPr lang="es-ES" dirty="0" err="1"/>
              <a:t>reject</a:t>
            </a:r>
            <a:r>
              <a:rPr lang="es-ES" dirty="0"/>
              <a:t>.</a:t>
            </a:r>
          </a:p>
          <a:p>
            <a:pPr algn="just"/>
            <a:r>
              <a:rPr lang="es-ES" dirty="0"/>
              <a:t>Si se cumple la promesa el valor que pasamos como parámetro a la función </a:t>
            </a:r>
            <a:r>
              <a:rPr lang="es-ES" dirty="0" err="1"/>
              <a:t>resolve</a:t>
            </a:r>
            <a:r>
              <a:rPr lang="es-ES" dirty="0"/>
              <a:t> es el que se </a:t>
            </a:r>
            <a:r>
              <a:rPr lang="es-ES" dirty="0" err="1"/>
              <a:t>se</a:t>
            </a:r>
            <a:r>
              <a:rPr lang="es-ES" dirty="0"/>
              <a:t> va a mostrar al ejecutar el método </a:t>
            </a:r>
            <a:r>
              <a:rPr lang="es-ES" dirty="0" err="1"/>
              <a:t>then</a:t>
            </a:r>
            <a:r>
              <a:rPr lang="es-ES" dirty="0"/>
              <a:t>.</a:t>
            </a:r>
          </a:p>
          <a:p>
            <a:endParaRPr lang="es-ES" dirty="0"/>
          </a:p>
        </p:txBody>
      </p:sp>
      <p:pic>
        <p:nvPicPr>
          <p:cNvPr id="11" name="Imagen 10">
            <a:extLst>
              <a:ext uri="{FF2B5EF4-FFF2-40B4-BE49-F238E27FC236}">
                <a16:creationId xmlns:a16="http://schemas.microsoft.com/office/drawing/2014/main" id="{B382FA4D-0874-3E3C-DA9F-0C0AD47BAAEF}"/>
              </a:ext>
            </a:extLst>
          </p:cNvPr>
          <p:cNvPicPr>
            <a:picLocks noChangeAspect="1"/>
          </p:cNvPicPr>
          <p:nvPr/>
        </p:nvPicPr>
        <p:blipFill>
          <a:blip r:embed="rId3"/>
          <a:stretch>
            <a:fillRect/>
          </a:stretch>
        </p:blipFill>
        <p:spPr>
          <a:xfrm>
            <a:off x="903145" y="1628180"/>
            <a:ext cx="5505450" cy="4152900"/>
          </a:xfrm>
          <a:prstGeom prst="rect">
            <a:avLst/>
          </a:prstGeom>
        </p:spPr>
      </p:pic>
      <p:pic>
        <p:nvPicPr>
          <p:cNvPr id="13" name="Imagen 12">
            <a:extLst>
              <a:ext uri="{FF2B5EF4-FFF2-40B4-BE49-F238E27FC236}">
                <a16:creationId xmlns:a16="http://schemas.microsoft.com/office/drawing/2014/main" id="{C34303A5-CA38-149D-C2FE-575A9DB5851B}"/>
              </a:ext>
            </a:extLst>
          </p:cNvPr>
          <p:cNvPicPr>
            <a:picLocks noChangeAspect="1"/>
          </p:cNvPicPr>
          <p:nvPr/>
        </p:nvPicPr>
        <p:blipFill>
          <a:blip r:embed="rId4"/>
          <a:stretch>
            <a:fillRect/>
          </a:stretch>
        </p:blipFill>
        <p:spPr>
          <a:xfrm>
            <a:off x="903145" y="5905799"/>
            <a:ext cx="9944100" cy="752475"/>
          </a:xfrm>
          <a:prstGeom prst="rect">
            <a:avLst/>
          </a:prstGeom>
        </p:spPr>
      </p:pic>
    </p:spTree>
    <p:extLst>
      <p:ext uri="{BB962C8B-B14F-4D97-AF65-F5344CB8AC3E}">
        <p14:creationId xmlns:p14="http://schemas.microsoft.com/office/powerpoint/2010/main" val="2299284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44DB41-EA8D-C0B9-F0B1-8A0F6CAC5059}"/>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AA11C269-3484-4DCC-71A0-4529BE6356AE}"/>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4871862E-47CA-9E67-C2A3-ECD81C546F39}"/>
              </a:ext>
            </a:extLst>
          </p:cNvPr>
          <p:cNvSpPr>
            <a:spLocks noGrp="1"/>
          </p:cNvSpPr>
          <p:nvPr>
            <p:ph type="sldNum" sz="quarter" idx="12"/>
          </p:nvPr>
        </p:nvSpPr>
        <p:spPr/>
        <p:txBody>
          <a:bodyPr/>
          <a:lstStyle/>
          <a:p>
            <a:fld id="{1A5952E3-DA43-4FE4-B797-0AD175EBA12D}" type="slidenum">
              <a:rPr lang="es-ES" smtClean="0"/>
              <a:t>8</a:t>
            </a:fld>
            <a:endParaRPr lang="es-ES"/>
          </a:p>
        </p:txBody>
      </p:sp>
      <p:pic>
        <p:nvPicPr>
          <p:cNvPr id="6" name="Imagen 5">
            <a:extLst>
              <a:ext uri="{FF2B5EF4-FFF2-40B4-BE49-F238E27FC236}">
                <a16:creationId xmlns:a16="http://schemas.microsoft.com/office/drawing/2014/main" id="{1CE77678-C1ED-979A-655C-20AD676E4ED6}"/>
              </a:ext>
            </a:extLst>
          </p:cNvPr>
          <p:cNvPicPr>
            <a:picLocks noChangeAspect="1"/>
          </p:cNvPicPr>
          <p:nvPr/>
        </p:nvPicPr>
        <p:blipFill>
          <a:blip r:embed="rId3"/>
          <a:stretch>
            <a:fillRect/>
          </a:stretch>
        </p:blipFill>
        <p:spPr>
          <a:xfrm>
            <a:off x="371475" y="931740"/>
            <a:ext cx="11449050" cy="4067175"/>
          </a:xfrm>
          <a:prstGeom prst="rect">
            <a:avLst/>
          </a:prstGeom>
        </p:spPr>
      </p:pic>
    </p:spTree>
    <p:extLst>
      <p:ext uri="{BB962C8B-B14F-4D97-AF65-F5344CB8AC3E}">
        <p14:creationId xmlns:p14="http://schemas.microsoft.com/office/powerpoint/2010/main" val="10177580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4B542DE-8010-640E-44E9-981E6161E37A}"/>
              </a:ext>
            </a:extLst>
          </p:cNvPr>
          <p:cNvSpPr>
            <a:spLocks noGrp="1"/>
          </p:cNvSpPr>
          <p:nvPr>
            <p:ph type="sldNum" sz="quarter" idx="12"/>
          </p:nvPr>
        </p:nvSpPr>
        <p:spPr/>
        <p:txBody>
          <a:bodyPr/>
          <a:lstStyle/>
          <a:p>
            <a:fld id="{1A5952E3-DA43-4FE4-B797-0AD175EBA12D}" type="slidenum">
              <a:rPr lang="es-ES" smtClean="0"/>
              <a:t>80</a:t>
            </a:fld>
            <a:endParaRPr lang="es-ES"/>
          </a:p>
        </p:txBody>
      </p:sp>
      <p:pic>
        <p:nvPicPr>
          <p:cNvPr id="10" name="Imagen 9">
            <a:extLst>
              <a:ext uri="{FF2B5EF4-FFF2-40B4-BE49-F238E27FC236}">
                <a16:creationId xmlns:a16="http://schemas.microsoft.com/office/drawing/2014/main" id="{4D4DC420-2238-3594-8270-02D6C838F4F1}"/>
              </a:ext>
            </a:extLst>
          </p:cNvPr>
          <p:cNvPicPr>
            <a:picLocks noChangeAspect="1"/>
          </p:cNvPicPr>
          <p:nvPr/>
        </p:nvPicPr>
        <p:blipFill>
          <a:blip r:embed="rId3"/>
          <a:stretch>
            <a:fillRect/>
          </a:stretch>
        </p:blipFill>
        <p:spPr>
          <a:xfrm>
            <a:off x="838200" y="742950"/>
            <a:ext cx="10515600" cy="5372100"/>
          </a:xfrm>
          <a:prstGeom prst="rect">
            <a:avLst/>
          </a:prstGeom>
        </p:spPr>
      </p:pic>
    </p:spTree>
    <p:extLst>
      <p:ext uri="{BB962C8B-B14F-4D97-AF65-F5344CB8AC3E}">
        <p14:creationId xmlns:p14="http://schemas.microsoft.com/office/powerpoint/2010/main" val="39998760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29A00B-F017-3D7C-9302-93C6132B7A39}"/>
              </a:ext>
            </a:extLst>
          </p:cNvPr>
          <p:cNvSpPr>
            <a:spLocks noGrp="1"/>
          </p:cNvSpPr>
          <p:nvPr>
            <p:ph type="title"/>
          </p:nvPr>
        </p:nvSpPr>
        <p:spPr/>
        <p:txBody>
          <a:bodyPr/>
          <a:lstStyle/>
          <a:p>
            <a:r>
              <a:rPr lang="en-US" dirty="0"/>
              <a:t>Ejemplo1</a:t>
            </a:r>
            <a:endParaRPr lang="es-ES" dirty="0"/>
          </a:p>
        </p:txBody>
      </p:sp>
      <p:sp>
        <p:nvSpPr>
          <p:cNvPr id="3" name="Marcador de contenido 2">
            <a:extLst>
              <a:ext uri="{FF2B5EF4-FFF2-40B4-BE49-F238E27FC236}">
                <a16:creationId xmlns:a16="http://schemas.microsoft.com/office/drawing/2014/main" id="{ED00EF14-730B-9243-D5D3-23B2ADC1E182}"/>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D8D15A11-B285-DA28-FE95-887E01D6961A}"/>
              </a:ext>
            </a:extLst>
          </p:cNvPr>
          <p:cNvSpPr>
            <a:spLocks noGrp="1"/>
          </p:cNvSpPr>
          <p:nvPr>
            <p:ph type="sldNum" sz="quarter" idx="12"/>
          </p:nvPr>
        </p:nvSpPr>
        <p:spPr/>
        <p:txBody>
          <a:bodyPr/>
          <a:lstStyle/>
          <a:p>
            <a:fld id="{1A5952E3-DA43-4FE4-B797-0AD175EBA12D}" type="slidenum">
              <a:rPr lang="es-ES" smtClean="0"/>
              <a:t>81</a:t>
            </a:fld>
            <a:endParaRPr lang="es-ES"/>
          </a:p>
        </p:txBody>
      </p:sp>
      <p:pic>
        <p:nvPicPr>
          <p:cNvPr id="6" name="Imagen 5">
            <a:extLst>
              <a:ext uri="{FF2B5EF4-FFF2-40B4-BE49-F238E27FC236}">
                <a16:creationId xmlns:a16="http://schemas.microsoft.com/office/drawing/2014/main" id="{B379182A-03BB-B9F9-BC6E-17A259C372EA}"/>
              </a:ext>
            </a:extLst>
          </p:cNvPr>
          <p:cNvPicPr>
            <a:picLocks noChangeAspect="1"/>
          </p:cNvPicPr>
          <p:nvPr/>
        </p:nvPicPr>
        <p:blipFill>
          <a:blip r:embed="rId3"/>
          <a:stretch>
            <a:fillRect/>
          </a:stretch>
        </p:blipFill>
        <p:spPr>
          <a:xfrm>
            <a:off x="723034" y="1690688"/>
            <a:ext cx="5924550" cy="4457700"/>
          </a:xfrm>
          <a:prstGeom prst="rect">
            <a:avLst/>
          </a:prstGeom>
        </p:spPr>
      </p:pic>
      <p:sp>
        <p:nvSpPr>
          <p:cNvPr id="7" name="CuadroTexto 6">
            <a:extLst>
              <a:ext uri="{FF2B5EF4-FFF2-40B4-BE49-F238E27FC236}">
                <a16:creationId xmlns:a16="http://schemas.microsoft.com/office/drawing/2014/main" id="{7FA88E2D-9404-6FA1-0B7E-55AA4C281D31}"/>
              </a:ext>
            </a:extLst>
          </p:cNvPr>
          <p:cNvSpPr txBox="1"/>
          <p:nvPr/>
        </p:nvSpPr>
        <p:spPr>
          <a:xfrm>
            <a:off x="6885709" y="1939637"/>
            <a:ext cx="4468091" cy="2862322"/>
          </a:xfrm>
          <a:prstGeom prst="rect">
            <a:avLst/>
          </a:prstGeom>
          <a:noFill/>
        </p:spPr>
        <p:txBody>
          <a:bodyPr wrap="square" rtlCol="0">
            <a:spAutoFit/>
          </a:bodyPr>
          <a:lstStyle/>
          <a:p>
            <a:pPr algn="just"/>
            <a:r>
              <a:rPr lang="en-US" dirty="0" err="1"/>
              <a:t>Tenemos</a:t>
            </a:r>
            <a:r>
              <a:rPr lang="en-US" dirty="0"/>
              <a:t> </a:t>
            </a:r>
            <a:r>
              <a:rPr lang="en-US" dirty="0" err="1"/>
              <a:t>una</a:t>
            </a:r>
            <a:r>
              <a:rPr lang="en-US" dirty="0"/>
              <a:t> </a:t>
            </a:r>
            <a:r>
              <a:rPr lang="en-US" dirty="0" err="1"/>
              <a:t>función</a:t>
            </a:r>
            <a:r>
              <a:rPr lang="en-US" dirty="0"/>
              <a:t> </a:t>
            </a:r>
            <a:r>
              <a:rPr lang="en-US" dirty="0" err="1"/>
              <a:t>flecha</a:t>
            </a:r>
            <a:r>
              <a:rPr lang="en-US" dirty="0"/>
              <a:t>, la </a:t>
            </a:r>
            <a:r>
              <a:rPr lang="en-US" dirty="0" err="1"/>
              <a:t>cual</a:t>
            </a:r>
            <a:r>
              <a:rPr lang="en-US" dirty="0"/>
              <a:t> </a:t>
            </a:r>
            <a:r>
              <a:rPr lang="en-US" dirty="0" err="1"/>
              <a:t>va</a:t>
            </a:r>
            <a:r>
              <a:rPr lang="en-US" dirty="0"/>
              <a:t> a </a:t>
            </a:r>
            <a:r>
              <a:rPr lang="en-US" dirty="0" err="1"/>
              <a:t>retornar</a:t>
            </a:r>
            <a:r>
              <a:rPr lang="en-US" dirty="0"/>
              <a:t> </a:t>
            </a:r>
            <a:r>
              <a:rPr lang="en-US" dirty="0" err="1"/>
              <a:t>una</a:t>
            </a:r>
            <a:r>
              <a:rPr lang="en-US" dirty="0"/>
              <a:t> </a:t>
            </a:r>
            <a:r>
              <a:rPr lang="en-US" dirty="0" err="1"/>
              <a:t>promesa</a:t>
            </a:r>
            <a:r>
              <a:rPr lang="en-US" dirty="0"/>
              <a:t> bajo la </a:t>
            </a:r>
            <a:r>
              <a:rPr lang="en-US" dirty="0" err="1"/>
              <a:t>cual</a:t>
            </a:r>
            <a:r>
              <a:rPr lang="en-US" dirty="0"/>
              <a:t> se </a:t>
            </a:r>
            <a:r>
              <a:rPr lang="en-US" dirty="0" err="1"/>
              <a:t>va</a:t>
            </a:r>
            <a:r>
              <a:rPr lang="en-US" dirty="0"/>
              <a:t> a </a:t>
            </a:r>
            <a:r>
              <a:rPr lang="en-US" dirty="0" err="1"/>
              <a:t>realizar</a:t>
            </a:r>
            <a:r>
              <a:rPr lang="en-US" dirty="0"/>
              <a:t> </a:t>
            </a:r>
            <a:r>
              <a:rPr lang="en-US" dirty="0" err="1"/>
              <a:t>una</a:t>
            </a:r>
            <a:r>
              <a:rPr lang="en-US" dirty="0"/>
              <a:t> </a:t>
            </a:r>
            <a:r>
              <a:rPr lang="en-US" dirty="0" err="1"/>
              <a:t>simulación</a:t>
            </a:r>
            <a:r>
              <a:rPr lang="en-US" dirty="0"/>
              <a:t> de un </a:t>
            </a:r>
            <a:r>
              <a:rPr lang="en-US" dirty="0" err="1"/>
              <a:t>tiempo</a:t>
            </a:r>
            <a:r>
              <a:rPr lang="en-US" dirty="0"/>
              <a:t> de </a:t>
            </a:r>
            <a:r>
              <a:rPr lang="en-US" dirty="0" err="1"/>
              <a:t>demora</a:t>
            </a:r>
            <a:r>
              <a:rPr lang="en-US" dirty="0"/>
              <a:t>(</a:t>
            </a:r>
            <a:r>
              <a:rPr lang="en-US" dirty="0" err="1"/>
              <a:t>proceso</a:t>
            </a:r>
            <a:r>
              <a:rPr lang="en-US" dirty="0"/>
              <a:t> </a:t>
            </a:r>
            <a:r>
              <a:rPr lang="en-US" dirty="0" err="1"/>
              <a:t>asíncrono</a:t>
            </a:r>
            <a:r>
              <a:rPr lang="en-US" dirty="0"/>
              <a:t>). </a:t>
            </a:r>
            <a:r>
              <a:rPr lang="en-US" dirty="0" err="1"/>
              <a:t>Aquí</a:t>
            </a:r>
            <a:r>
              <a:rPr lang="en-US" dirty="0"/>
              <a:t> </a:t>
            </a:r>
            <a:r>
              <a:rPr lang="en-US" dirty="0" err="1"/>
              <a:t>vamos</a:t>
            </a:r>
            <a:r>
              <a:rPr lang="en-US" dirty="0"/>
              <a:t> a </a:t>
            </a:r>
            <a:r>
              <a:rPr lang="en-US" dirty="0" err="1"/>
              <a:t>revisar</a:t>
            </a:r>
            <a:r>
              <a:rPr lang="en-US" dirty="0"/>
              <a:t> que </a:t>
            </a:r>
            <a:r>
              <a:rPr lang="en-US" dirty="0" err="1"/>
              <a:t>si</a:t>
            </a:r>
            <a:r>
              <a:rPr lang="en-US" dirty="0"/>
              <a:t> </a:t>
            </a:r>
            <a:r>
              <a:rPr lang="en-US" dirty="0" err="1"/>
              <a:t>el</a:t>
            </a:r>
            <a:r>
              <a:rPr lang="en-US" dirty="0"/>
              <a:t> </a:t>
            </a:r>
            <a:r>
              <a:rPr lang="en-US" dirty="0" err="1"/>
              <a:t>número</a:t>
            </a:r>
            <a:r>
              <a:rPr lang="en-US" dirty="0"/>
              <a:t> 2 es cero se </a:t>
            </a:r>
            <a:r>
              <a:rPr lang="en-US" dirty="0" err="1"/>
              <a:t>va</a:t>
            </a:r>
            <a:r>
              <a:rPr lang="en-US" dirty="0"/>
              <a:t> a </a:t>
            </a:r>
            <a:r>
              <a:rPr lang="en-US" dirty="0" err="1"/>
              <a:t>rechazar</a:t>
            </a:r>
            <a:r>
              <a:rPr lang="en-US" dirty="0"/>
              <a:t> la  </a:t>
            </a:r>
            <a:r>
              <a:rPr lang="en-US" dirty="0" err="1"/>
              <a:t>promesa</a:t>
            </a:r>
            <a:r>
              <a:rPr lang="en-US" dirty="0"/>
              <a:t>, </a:t>
            </a:r>
            <a:r>
              <a:rPr lang="en-US" dirty="0" err="1"/>
              <a:t>ya</a:t>
            </a:r>
            <a:r>
              <a:rPr lang="en-US" dirty="0"/>
              <a:t> que no se </a:t>
            </a:r>
            <a:r>
              <a:rPr lang="en-US" dirty="0" err="1"/>
              <a:t>puede</a:t>
            </a:r>
            <a:r>
              <a:rPr lang="en-US" dirty="0"/>
              <a:t> divider entre cero. En </a:t>
            </a:r>
            <a:r>
              <a:rPr lang="en-US" dirty="0" err="1"/>
              <a:t>caso</a:t>
            </a:r>
            <a:r>
              <a:rPr lang="en-US" dirty="0"/>
              <a:t> </a:t>
            </a:r>
            <a:r>
              <a:rPr lang="en-US" dirty="0" err="1"/>
              <a:t>contrario</a:t>
            </a:r>
            <a:r>
              <a:rPr lang="en-US" dirty="0"/>
              <a:t> </a:t>
            </a:r>
            <a:r>
              <a:rPr lang="en-US" dirty="0" err="1"/>
              <a:t>vamos</a:t>
            </a:r>
            <a:r>
              <a:rPr lang="en-US" dirty="0"/>
              <a:t> a </a:t>
            </a:r>
            <a:r>
              <a:rPr lang="en-US" dirty="0" err="1"/>
              <a:t>tener</a:t>
            </a:r>
            <a:r>
              <a:rPr lang="en-US" dirty="0"/>
              <a:t> un </a:t>
            </a:r>
            <a:r>
              <a:rPr lang="en-US" dirty="0" err="1"/>
              <a:t>resultado</a:t>
            </a:r>
            <a:r>
              <a:rPr lang="en-US" dirty="0"/>
              <a:t> y se </a:t>
            </a:r>
            <a:r>
              <a:rPr lang="en-US" dirty="0" err="1"/>
              <a:t>resuelve</a:t>
            </a:r>
            <a:r>
              <a:rPr lang="en-US" dirty="0"/>
              <a:t> </a:t>
            </a:r>
            <a:r>
              <a:rPr lang="en-US" dirty="0" err="1"/>
              <a:t>esa</a:t>
            </a:r>
            <a:r>
              <a:rPr lang="en-US" dirty="0"/>
              <a:t> </a:t>
            </a:r>
            <a:r>
              <a:rPr lang="en-US" dirty="0" err="1"/>
              <a:t>promesa</a:t>
            </a:r>
            <a:r>
              <a:rPr lang="en-US" dirty="0"/>
              <a:t>. Luego </a:t>
            </a:r>
            <a:r>
              <a:rPr lang="en-US" dirty="0" err="1"/>
              <a:t>exportamos</a:t>
            </a:r>
            <a:r>
              <a:rPr lang="en-US" dirty="0"/>
              <a:t> la </a:t>
            </a:r>
            <a:r>
              <a:rPr lang="en-US" dirty="0" err="1"/>
              <a:t>función</a:t>
            </a:r>
            <a:r>
              <a:rPr lang="en-US" dirty="0"/>
              <a:t>.</a:t>
            </a:r>
            <a:endParaRPr lang="es-ES" dirty="0"/>
          </a:p>
          <a:p>
            <a:endParaRPr lang="es-ES" dirty="0"/>
          </a:p>
        </p:txBody>
      </p:sp>
    </p:spTree>
    <p:extLst>
      <p:ext uri="{BB962C8B-B14F-4D97-AF65-F5344CB8AC3E}">
        <p14:creationId xmlns:p14="http://schemas.microsoft.com/office/powerpoint/2010/main" val="20544897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EF07F6-CD63-467D-C998-4C679F6F15C5}"/>
              </a:ext>
            </a:extLst>
          </p:cNvPr>
          <p:cNvSpPr>
            <a:spLocks noGrp="1"/>
          </p:cNvSpPr>
          <p:nvPr>
            <p:ph type="title"/>
          </p:nvPr>
        </p:nvSpPr>
        <p:spPr/>
        <p:txBody>
          <a:bodyPr/>
          <a:lstStyle/>
          <a:p>
            <a:r>
              <a:rPr lang="en-US" dirty="0"/>
              <a:t>app.js</a:t>
            </a:r>
            <a:endParaRPr lang="es-ES" dirty="0"/>
          </a:p>
        </p:txBody>
      </p:sp>
      <p:pic>
        <p:nvPicPr>
          <p:cNvPr id="6" name="Marcador de contenido 5">
            <a:extLst>
              <a:ext uri="{FF2B5EF4-FFF2-40B4-BE49-F238E27FC236}">
                <a16:creationId xmlns:a16="http://schemas.microsoft.com/office/drawing/2014/main" id="{AF458DB5-EA36-472F-C2D4-4BD727F09AAF}"/>
              </a:ext>
            </a:extLst>
          </p:cNvPr>
          <p:cNvPicPr>
            <a:picLocks noGrp="1" noChangeAspect="1"/>
          </p:cNvPicPr>
          <p:nvPr>
            <p:ph idx="1"/>
          </p:nvPr>
        </p:nvPicPr>
        <p:blipFill>
          <a:blip r:embed="rId3"/>
          <a:stretch>
            <a:fillRect/>
          </a:stretch>
        </p:blipFill>
        <p:spPr>
          <a:xfrm>
            <a:off x="1084118" y="1801019"/>
            <a:ext cx="4648200" cy="2876550"/>
          </a:xfrm>
        </p:spPr>
      </p:pic>
      <p:sp>
        <p:nvSpPr>
          <p:cNvPr id="4" name="Marcador de número de diapositiva 3">
            <a:extLst>
              <a:ext uri="{FF2B5EF4-FFF2-40B4-BE49-F238E27FC236}">
                <a16:creationId xmlns:a16="http://schemas.microsoft.com/office/drawing/2014/main" id="{D8F2BFD5-DF17-34F9-7845-D4DCCCD7601A}"/>
              </a:ext>
            </a:extLst>
          </p:cNvPr>
          <p:cNvSpPr>
            <a:spLocks noGrp="1"/>
          </p:cNvSpPr>
          <p:nvPr>
            <p:ph type="sldNum" sz="quarter" idx="12"/>
          </p:nvPr>
        </p:nvSpPr>
        <p:spPr/>
        <p:txBody>
          <a:bodyPr/>
          <a:lstStyle/>
          <a:p>
            <a:fld id="{1A5952E3-DA43-4FE4-B797-0AD175EBA12D}" type="slidenum">
              <a:rPr lang="es-ES" smtClean="0"/>
              <a:t>82</a:t>
            </a:fld>
            <a:endParaRPr lang="es-ES"/>
          </a:p>
        </p:txBody>
      </p:sp>
      <p:sp>
        <p:nvSpPr>
          <p:cNvPr id="7" name="Rectángulo 6">
            <a:extLst>
              <a:ext uri="{FF2B5EF4-FFF2-40B4-BE49-F238E27FC236}">
                <a16:creationId xmlns:a16="http://schemas.microsoft.com/office/drawing/2014/main" id="{3EED7ECE-79FF-E97B-A0C1-F4D7F84EE33C}"/>
              </a:ext>
            </a:extLst>
          </p:cNvPr>
          <p:cNvSpPr/>
          <p:nvPr/>
        </p:nvSpPr>
        <p:spPr>
          <a:xfrm>
            <a:off x="1842655" y="2479964"/>
            <a:ext cx="3380509"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Conector recto de flecha 8">
            <a:extLst>
              <a:ext uri="{FF2B5EF4-FFF2-40B4-BE49-F238E27FC236}">
                <a16:creationId xmlns:a16="http://schemas.microsoft.com/office/drawing/2014/main" id="{CE9A58BD-6B2F-60E5-1FA7-2B7256A0B3F5}"/>
              </a:ext>
            </a:extLst>
          </p:cNvPr>
          <p:cNvCxnSpPr/>
          <p:nvPr/>
        </p:nvCxnSpPr>
        <p:spPr>
          <a:xfrm>
            <a:off x="5458691" y="2646218"/>
            <a:ext cx="14270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4D6A439D-3AA3-EA79-9264-AB8E34050591}"/>
              </a:ext>
            </a:extLst>
          </p:cNvPr>
          <p:cNvSpPr txBox="1"/>
          <p:nvPr/>
        </p:nvSpPr>
        <p:spPr>
          <a:xfrm>
            <a:off x="7121236" y="2415432"/>
            <a:ext cx="2329869" cy="369332"/>
          </a:xfrm>
          <a:prstGeom prst="rect">
            <a:avLst/>
          </a:prstGeom>
          <a:noFill/>
        </p:spPr>
        <p:txBody>
          <a:bodyPr wrap="none" rtlCol="0">
            <a:spAutoFit/>
          </a:bodyPr>
          <a:lstStyle/>
          <a:p>
            <a:r>
              <a:rPr lang="en-US" dirty="0" err="1"/>
              <a:t>Importamos</a:t>
            </a:r>
            <a:r>
              <a:rPr lang="en-US" dirty="0"/>
              <a:t> </a:t>
            </a:r>
            <a:r>
              <a:rPr lang="en-US" dirty="0" err="1"/>
              <a:t>el</a:t>
            </a:r>
            <a:r>
              <a:rPr lang="en-US" dirty="0"/>
              <a:t> m</a:t>
            </a:r>
            <a:r>
              <a:rPr lang="es-ES" dirty="0" err="1"/>
              <a:t>ó</a:t>
            </a:r>
            <a:r>
              <a:rPr lang="en-US" dirty="0" err="1"/>
              <a:t>dulo</a:t>
            </a:r>
            <a:endParaRPr lang="en-US" dirty="0"/>
          </a:p>
        </p:txBody>
      </p:sp>
      <p:sp>
        <p:nvSpPr>
          <p:cNvPr id="11" name="Rectángulo 10">
            <a:extLst>
              <a:ext uri="{FF2B5EF4-FFF2-40B4-BE49-F238E27FC236}">
                <a16:creationId xmlns:a16="http://schemas.microsoft.com/office/drawing/2014/main" id="{C6923686-EC1F-B2E8-F5CB-18F0D52012A8}"/>
              </a:ext>
            </a:extLst>
          </p:cNvPr>
          <p:cNvSpPr/>
          <p:nvPr/>
        </p:nvSpPr>
        <p:spPr>
          <a:xfrm>
            <a:off x="1842655" y="2923309"/>
            <a:ext cx="3616036" cy="30479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3" name="Conector recto de flecha 12">
            <a:extLst>
              <a:ext uri="{FF2B5EF4-FFF2-40B4-BE49-F238E27FC236}">
                <a16:creationId xmlns:a16="http://schemas.microsoft.com/office/drawing/2014/main" id="{25BE4A75-AEF5-C699-02AE-11A9A19133AD}"/>
              </a:ext>
            </a:extLst>
          </p:cNvPr>
          <p:cNvCxnSpPr/>
          <p:nvPr/>
        </p:nvCxnSpPr>
        <p:spPr>
          <a:xfrm>
            <a:off x="5597236" y="3061854"/>
            <a:ext cx="12884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ABD1E9A5-B19A-35F3-F93E-60B79CE2B517}"/>
              </a:ext>
            </a:extLst>
          </p:cNvPr>
          <p:cNvSpPr txBox="1"/>
          <p:nvPr/>
        </p:nvSpPr>
        <p:spPr>
          <a:xfrm>
            <a:off x="7121235" y="2978727"/>
            <a:ext cx="1890197" cy="369332"/>
          </a:xfrm>
          <a:prstGeom prst="rect">
            <a:avLst/>
          </a:prstGeom>
          <a:noFill/>
        </p:spPr>
        <p:txBody>
          <a:bodyPr wrap="none" rtlCol="0">
            <a:spAutoFit/>
          </a:bodyPr>
          <a:lstStyle/>
          <a:p>
            <a:r>
              <a:rPr lang="es-ES" dirty="0"/>
              <a:t>Creamos el objeto</a:t>
            </a:r>
          </a:p>
        </p:txBody>
      </p:sp>
      <p:sp>
        <p:nvSpPr>
          <p:cNvPr id="15" name="CuadroTexto 14">
            <a:extLst>
              <a:ext uri="{FF2B5EF4-FFF2-40B4-BE49-F238E27FC236}">
                <a16:creationId xmlns:a16="http://schemas.microsoft.com/office/drawing/2014/main" id="{048F64E3-81A8-827F-9056-FD5F0BFDE5C4}"/>
              </a:ext>
            </a:extLst>
          </p:cNvPr>
          <p:cNvSpPr txBox="1"/>
          <p:nvPr/>
        </p:nvSpPr>
        <p:spPr>
          <a:xfrm>
            <a:off x="5870863" y="4073237"/>
            <a:ext cx="6539804" cy="369332"/>
          </a:xfrm>
          <a:prstGeom prst="rect">
            <a:avLst/>
          </a:prstGeom>
          <a:noFill/>
        </p:spPr>
        <p:txBody>
          <a:bodyPr wrap="square" rtlCol="0">
            <a:spAutoFit/>
          </a:bodyPr>
          <a:lstStyle/>
          <a:p>
            <a:r>
              <a:rPr lang="es-ES" dirty="0"/>
              <a:t>Invocamos el método .</a:t>
            </a:r>
            <a:r>
              <a:rPr lang="es-ES" dirty="0" err="1"/>
              <a:t>then</a:t>
            </a:r>
            <a:r>
              <a:rPr lang="es-ES" dirty="0"/>
              <a:t>() para ver los resultados de la promesa. </a:t>
            </a:r>
          </a:p>
        </p:txBody>
      </p:sp>
      <p:sp>
        <p:nvSpPr>
          <p:cNvPr id="16" name="Rectángulo 15">
            <a:extLst>
              <a:ext uri="{FF2B5EF4-FFF2-40B4-BE49-F238E27FC236}">
                <a16:creationId xmlns:a16="http://schemas.microsoft.com/office/drawing/2014/main" id="{FB5001C6-021E-9A14-731D-095A2DB272F7}"/>
              </a:ext>
            </a:extLst>
          </p:cNvPr>
          <p:cNvSpPr/>
          <p:nvPr/>
        </p:nvSpPr>
        <p:spPr>
          <a:xfrm>
            <a:off x="1717964" y="3348059"/>
            <a:ext cx="3380509" cy="116852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8" name="Conector recto de flecha 17">
            <a:extLst>
              <a:ext uri="{FF2B5EF4-FFF2-40B4-BE49-F238E27FC236}">
                <a16:creationId xmlns:a16="http://schemas.microsoft.com/office/drawing/2014/main" id="{489D2E11-BC2F-169A-529A-145C58DC8D60}"/>
              </a:ext>
            </a:extLst>
          </p:cNvPr>
          <p:cNvCxnSpPr>
            <a:cxnSpLocks/>
            <a:endCxn id="15" idx="1"/>
          </p:cNvCxnSpPr>
          <p:nvPr/>
        </p:nvCxnSpPr>
        <p:spPr>
          <a:xfrm flipV="1">
            <a:off x="5223164" y="4257903"/>
            <a:ext cx="647699" cy="9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3825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EE458D-5756-6E11-9F94-3180AA1BFDA0}"/>
              </a:ext>
            </a:extLst>
          </p:cNvPr>
          <p:cNvSpPr>
            <a:spLocks noGrp="1"/>
          </p:cNvSpPr>
          <p:nvPr>
            <p:ph type="title"/>
          </p:nvPr>
        </p:nvSpPr>
        <p:spPr/>
        <p:txBody>
          <a:bodyPr/>
          <a:lstStyle/>
          <a:p>
            <a:r>
              <a:rPr lang="es-ES" dirty="0"/>
              <a:t>Ejemplo2 </a:t>
            </a:r>
          </a:p>
        </p:txBody>
      </p:sp>
      <p:sp>
        <p:nvSpPr>
          <p:cNvPr id="3" name="Marcador de contenido 2">
            <a:extLst>
              <a:ext uri="{FF2B5EF4-FFF2-40B4-BE49-F238E27FC236}">
                <a16:creationId xmlns:a16="http://schemas.microsoft.com/office/drawing/2014/main" id="{99C2EB44-C95B-1DE9-3D4C-3049E4C40E9F}"/>
              </a:ext>
            </a:extLst>
          </p:cNvPr>
          <p:cNvSpPr>
            <a:spLocks noGrp="1"/>
          </p:cNvSpPr>
          <p:nvPr>
            <p:ph idx="1"/>
          </p:nvPr>
        </p:nvSpPr>
        <p:spPr/>
        <p:txBody>
          <a:bodyPr/>
          <a:lstStyle/>
          <a:p>
            <a:pPr marL="0" indent="0" algn="just">
              <a:buNone/>
            </a:pPr>
            <a:r>
              <a:rPr lang="es-ES" dirty="0"/>
              <a:t>Digamos que tenemos una tienda de pizzas y nuestro sistema de pedidos realiza operaciones asíncronas, puede tomar unos segundos procesar el pedido y la operación también pude fallar si tenemos algún error que no hemos previsto. Digamos que falla el 20% de las veces. Vamos a simular una función para representar estas fallas.</a:t>
            </a:r>
          </a:p>
        </p:txBody>
      </p:sp>
      <p:sp>
        <p:nvSpPr>
          <p:cNvPr id="4" name="Marcador de número de diapositiva 3">
            <a:extLst>
              <a:ext uri="{FF2B5EF4-FFF2-40B4-BE49-F238E27FC236}">
                <a16:creationId xmlns:a16="http://schemas.microsoft.com/office/drawing/2014/main" id="{C5F21273-9CCA-3339-0150-317CD78D8F93}"/>
              </a:ext>
            </a:extLst>
          </p:cNvPr>
          <p:cNvSpPr>
            <a:spLocks noGrp="1"/>
          </p:cNvSpPr>
          <p:nvPr>
            <p:ph type="sldNum" sz="quarter" idx="12"/>
          </p:nvPr>
        </p:nvSpPr>
        <p:spPr/>
        <p:txBody>
          <a:bodyPr/>
          <a:lstStyle/>
          <a:p>
            <a:fld id="{1A5952E3-DA43-4FE4-B797-0AD175EBA12D}" type="slidenum">
              <a:rPr lang="es-ES" smtClean="0"/>
              <a:t>83</a:t>
            </a:fld>
            <a:endParaRPr lang="es-ES"/>
          </a:p>
        </p:txBody>
      </p:sp>
    </p:spTree>
    <p:extLst>
      <p:ext uri="{BB962C8B-B14F-4D97-AF65-F5344CB8AC3E}">
        <p14:creationId xmlns:p14="http://schemas.microsoft.com/office/powerpoint/2010/main" val="41135146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10F0B2-B653-FF95-2558-D231DFF30DFB}"/>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33B04A29-042C-3838-2E47-4858A36178AC}"/>
              </a:ext>
            </a:extLst>
          </p:cNvPr>
          <p:cNvSpPr>
            <a:spLocks noGrp="1"/>
          </p:cNvSpPr>
          <p:nvPr>
            <p:ph idx="1"/>
          </p:nvPr>
        </p:nvSpPr>
        <p:spPr/>
        <p:txBody>
          <a:bodyPr>
            <a:normAutofit fontScale="85000" lnSpcReduction="20000"/>
          </a:bodyPr>
          <a:lstStyle/>
          <a:p>
            <a:endParaRPr lang="en-US" dirty="0"/>
          </a:p>
          <a:p>
            <a:endParaRPr lang="es-ES" dirty="0"/>
          </a:p>
          <a:p>
            <a:endParaRPr lang="es-ES" dirty="0"/>
          </a:p>
          <a:p>
            <a:r>
              <a:rPr lang="es-ES" dirty="0"/>
              <a:t>Definimos una variable </a:t>
            </a:r>
            <a:r>
              <a:rPr lang="es-ES" dirty="0" err="1"/>
              <a:t>estatusPedido</a:t>
            </a:r>
            <a:r>
              <a:rPr lang="es-ES" dirty="0"/>
              <a:t> y le asignamos el valor de la función flecha. </a:t>
            </a:r>
          </a:p>
          <a:p>
            <a:r>
              <a:rPr lang="es-ES" dirty="0"/>
              <a:t>La función va a retornar el estado del pedido (verdadero  si se completó adecuadamente o falso sino se completó).</a:t>
            </a:r>
          </a:p>
          <a:p>
            <a:r>
              <a:rPr lang="es-ES" dirty="0"/>
              <a:t>Se utiliza la función </a:t>
            </a:r>
            <a:r>
              <a:rPr lang="es-ES" dirty="0" err="1"/>
              <a:t>Math.random</a:t>
            </a:r>
            <a:r>
              <a:rPr lang="es-ES" dirty="0"/>
              <a:t>() que genera un número entre 0 y1  y vamos a determinar si ese número es menor que 0.8.</a:t>
            </a:r>
          </a:p>
          <a:p>
            <a:r>
              <a:rPr lang="es-ES" dirty="0"/>
              <a:t>Si el número es mayor de 0.8 indica que no se completa el pedido.</a:t>
            </a:r>
          </a:p>
          <a:p>
            <a:pPr algn="just"/>
            <a:r>
              <a:rPr lang="es-ES" dirty="0"/>
              <a:t>Esto es solo una función para simular la aleatoriedad de la falla, en la vida real no tendríamos que usar esta función sino que la falla o el éxito vendría de un proceso externo con el servidor.</a:t>
            </a:r>
          </a:p>
          <a:p>
            <a:endParaRPr lang="es-ES" dirty="0"/>
          </a:p>
        </p:txBody>
      </p:sp>
      <p:sp>
        <p:nvSpPr>
          <p:cNvPr id="4" name="Marcador de número de diapositiva 3">
            <a:extLst>
              <a:ext uri="{FF2B5EF4-FFF2-40B4-BE49-F238E27FC236}">
                <a16:creationId xmlns:a16="http://schemas.microsoft.com/office/drawing/2014/main" id="{BAD39F66-7C1C-EC6E-0CE4-BDBA0A969A45}"/>
              </a:ext>
            </a:extLst>
          </p:cNvPr>
          <p:cNvSpPr>
            <a:spLocks noGrp="1"/>
          </p:cNvSpPr>
          <p:nvPr>
            <p:ph type="sldNum" sz="quarter" idx="12"/>
          </p:nvPr>
        </p:nvSpPr>
        <p:spPr/>
        <p:txBody>
          <a:bodyPr/>
          <a:lstStyle/>
          <a:p>
            <a:fld id="{1A5952E3-DA43-4FE4-B797-0AD175EBA12D}" type="slidenum">
              <a:rPr lang="es-ES" smtClean="0"/>
              <a:t>84</a:t>
            </a:fld>
            <a:endParaRPr lang="es-ES"/>
          </a:p>
        </p:txBody>
      </p:sp>
      <p:pic>
        <p:nvPicPr>
          <p:cNvPr id="8" name="Imagen 7">
            <a:extLst>
              <a:ext uri="{FF2B5EF4-FFF2-40B4-BE49-F238E27FC236}">
                <a16:creationId xmlns:a16="http://schemas.microsoft.com/office/drawing/2014/main" id="{0B1A5543-6138-0700-67F0-EE51E55F9AC5}"/>
              </a:ext>
            </a:extLst>
          </p:cNvPr>
          <p:cNvPicPr>
            <a:picLocks noChangeAspect="1"/>
          </p:cNvPicPr>
          <p:nvPr/>
        </p:nvPicPr>
        <p:blipFill>
          <a:blip r:embed="rId3"/>
          <a:stretch>
            <a:fillRect/>
          </a:stretch>
        </p:blipFill>
        <p:spPr>
          <a:xfrm>
            <a:off x="838200" y="777082"/>
            <a:ext cx="4857750" cy="1962150"/>
          </a:xfrm>
          <a:prstGeom prst="rect">
            <a:avLst/>
          </a:prstGeom>
        </p:spPr>
      </p:pic>
    </p:spTree>
    <p:extLst>
      <p:ext uri="{BB962C8B-B14F-4D97-AF65-F5344CB8AC3E}">
        <p14:creationId xmlns:p14="http://schemas.microsoft.com/office/powerpoint/2010/main" val="14849628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F73D41-DA22-C258-5C4E-64DFF543BB85}"/>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8D1FA901-FD0D-AA80-D45C-650BEFF1B44C}"/>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85190A38-32FA-85F9-95D7-EA47728A240F}"/>
              </a:ext>
            </a:extLst>
          </p:cNvPr>
          <p:cNvSpPr>
            <a:spLocks noGrp="1"/>
          </p:cNvSpPr>
          <p:nvPr>
            <p:ph type="sldNum" sz="quarter" idx="12"/>
          </p:nvPr>
        </p:nvSpPr>
        <p:spPr/>
        <p:txBody>
          <a:bodyPr/>
          <a:lstStyle/>
          <a:p>
            <a:fld id="{1A5952E3-DA43-4FE4-B797-0AD175EBA12D}" type="slidenum">
              <a:rPr lang="es-ES" smtClean="0"/>
              <a:t>85</a:t>
            </a:fld>
            <a:endParaRPr lang="es-ES"/>
          </a:p>
        </p:txBody>
      </p:sp>
      <p:pic>
        <p:nvPicPr>
          <p:cNvPr id="6" name="Imagen 5">
            <a:extLst>
              <a:ext uri="{FF2B5EF4-FFF2-40B4-BE49-F238E27FC236}">
                <a16:creationId xmlns:a16="http://schemas.microsoft.com/office/drawing/2014/main" id="{62E6CC36-E6AE-2FF1-4824-CD7B01D0BF9B}"/>
              </a:ext>
            </a:extLst>
          </p:cNvPr>
          <p:cNvPicPr>
            <a:picLocks noChangeAspect="1"/>
          </p:cNvPicPr>
          <p:nvPr/>
        </p:nvPicPr>
        <p:blipFill>
          <a:blip r:embed="rId2"/>
          <a:stretch>
            <a:fillRect/>
          </a:stretch>
        </p:blipFill>
        <p:spPr>
          <a:xfrm>
            <a:off x="971550" y="533400"/>
            <a:ext cx="10248900" cy="5791200"/>
          </a:xfrm>
          <a:prstGeom prst="rect">
            <a:avLst/>
          </a:prstGeom>
        </p:spPr>
      </p:pic>
    </p:spTree>
    <p:extLst>
      <p:ext uri="{BB962C8B-B14F-4D97-AF65-F5344CB8AC3E}">
        <p14:creationId xmlns:p14="http://schemas.microsoft.com/office/powerpoint/2010/main" val="23237194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3B34F39-E0EF-4A4C-5A46-D0C3A780F97A}"/>
              </a:ext>
            </a:extLst>
          </p:cNvPr>
          <p:cNvSpPr>
            <a:spLocks noGrp="1"/>
          </p:cNvSpPr>
          <p:nvPr>
            <p:ph idx="1"/>
          </p:nvPr>
        </p:nvSpPr>
        <p:spPr>
          <a:xfrm>
            <a:off x="838200" y="817418"/>
            <a:ext cx="10515600" cy="5359545"/>
          </a:xfrm>
        </p:spPr>
        <p:txBody>
          <a:bodyPr/>
          <a:lstStyle/>
          <a:p>
            <a:pPr marL="0" indent="0">
              <a:buNone/>
            </a:pPr>
            <a:r>
              <a:rPr lang="es-ES" dirty="0"/>
              <a:t>Vamos a representar mi pedido de pizza como una promesa.</a:t>
            </a:r>
          </a:p>
          <a:p>
            <a:pPr marL="0" indent="0">
              <a:buNone/>
            </a:pPr>
            <a:endParaRPr lang="es-ES" sz="2400" dirty="0">
              <a:solidFill>
                <a:srgbClr val="CCCCCC"/>
              </a:solidFill>
              <a:latin typeface="Consolas" panose="020B0609020204030204" pitchFamily="49" charset="0"/>
            </a:endParaRPr>
          </a:p>
          <a:p>
            <a:pPr marL="0" indent="0">
              <a:buNone/>
            </a:pPr>
            <a:endParaRPr lang="es-ES" sz="2400" b="0" dirty="0">
              <a:solidFill>
                <a:srgbClr val="CCCCCC"/>
              </a:solidFill>
              <a:effectLst/>
              <a:latin typeface="Consolas" panose="020B0609020204030204" pitchFamily="49" charset="0"/>
            </a:endParaRPr>
          </a:p>
          <a:p>
            <a:pPr marL="0" indent="0">
              <a:buNone/>
            </a:pPr>
            <a:endParaRPr lang="es-ES" dirty="0"/>
          </a:p>
        </p:txBody>
      </p:sp>
      <p:sp>
        <p:nvSpPr>
          <p:cNvPr id="4" name="Marcador de número de diapositiva 3">
            <a:extLst>
              <a:ext uri="{FF2B5EF4-FFF2-40B4-BE49-F238E27FC236}">
                <a16:creationId xmlns:a16="http://schemas.microsoft.com/office/drawing/2014/main" id="{72578EE8-A383-96C1-DA48-247B3A7FC645}"/>
              </a:ext>
            </a:extLst>
          </p:cNvPr>
          <p:cNvSpPr>
            <a:spLocks noGrp="1"/>
          </p:cNvSpPr>
          <p:nvPr>
            <p:ph type="sldNum" sz="quarter" idx="12"/>
          </p:nvPr>
        </p:nvSpPr>
        <p:spPr/>
        <p:txBody>
          <a:bodyPr/>
          <a:lstStyle/>
          <a:p>
            <a:fld id="{1A5952E3-DA43-4FE4-B797-0AD175EBA12D}" type="slidenum">
              <a:rPr lang="es-ES" smtClean="0"/>
              <a:t>86</a:t>
            </a:fld>
            <a:endParaRPr lang="es-ES"/>
          </a:p>
        </p:txBody>
      </p:sp>
      <p:sp>
        <p:nvSpPr>
          <p:cNvPr id="7" name="CuadroTexto 6">
            <a:extLst>
              <a:ext uri="{FF2B5EF4-FFF2-40B4-BE49-F238E27FC236}">
                <a16:creationId xmlns:a16="http://schemas.microsoft.com/office/drawing/2014/main" id="{7A2C5170-2653-613D-D41F-9BE864D59834}"/>
              </a:ext>
            </a:extLst>
          </p:cNvPr>
          <p:cNvSpPr txBox="1"/>
          <p:nvPr/>
        </p:nvSpPr>
        <p:spPr>
          <a:xfrm>
            <a:off x="1059007" y="4858390"/>
            <a:ext cx="10731211" cy="923330"/>
          </a:xfrm>
          <a:prstGeom prst="rect">
            <a:avLst/>
          </a:prstGeom>
          <a:noFill/>
        </p:spPr>
        <p:txBody>
          <a:bodyPr wrap="square" rtlCol="0">
            <a:spAutoFit/>
          </a:bodyPr>
          <a:lstStyle/>
          <a:p>
            <a:r>
              <a:rPr lang="en-US" dirty="0"/>
              <a:t>Vamos a </a:t>
            </a:r>
            <a:r>
              <a:rPr lang="en-US" dirty="0" err="1"/>
              <a:t>simular</a:t>
            </a:r>
            <a:r>
              <a:rPr lang="en-US" dirty="0"/>
              <a:t> que </a:t>
            </a:r>
            <a:r>
              <a:rPr lang="en-US" dirty="0" err="1"/>
              <a:t>el</a:t>
            </a:r>
            <a:r>
              <a:rPr lang="en-US" dirty="0"/>
              <a:t> </a:t>
            </a:r>
            <a:r>
              <a:rPr lang="en-US" dirty="0" err="1"/>
              <a:t>proceso</a:t>
            </a:r>
            <a:r>
              <a:rPr lang="en-US" dirty="0"/>
              <a:t> es as</a:t>
            </a:r>
            <a:r>
              <a:rPr lang="es-ES" dirty="0"/>
              <a:t>í</a:t>
            </a:r>
            <a:r>
              <a:rPr lang="en-US" dirty="0" err="1"/>
              <a:t>ncrono</a:t>
            </a:r>
            <a:r>
              <a:rPr lang="en-US" dirty="0"/>
              <a:t> con </a:t>
            </a:r>
            <a:r>
              <a:rPr lang="en-US" dirty="0" err="1"/>
              <a:t>setTimeOut</a:t>
            </a:r>
            <a:r>
              <a:rPr lang="en-US" dirty="0"/>
              <a:t> y  </a:t>
            </a:r>
            <a:r>
              <a:rPr lang="en-US" dirty="0" err="1"/>
              <a:t>vamos</a:t>
            </a:r>
            <a:r>
              <a:rPr lang="en-US" dirty="0"/>
              <a:t> a </a:t>
            </a:r>
            <a:r>
              <a:rPr lang="en-US" dirty="0" err="1"/>
              <a:t>ponerle</a:t>
            </a:r>
            <a:r>
              <a:rPr lang="en-US" dirty="0"/>
              <a:t> un </a:t>
            </a:r>
            <a:r>
              <a:rPr lang="en-US" dirty="0" err="1"/>
              <a:t>retraso</a:t>
            </a:r>
            <a:r>
              <a:rPr lang="en-US" dirty="0"/>
              <a:t> de 3 s. En la </a:t>
            </a:r>
            <a:r>
              <a:rPr lang="en-US" dirty="0" err="1"/>
              <a:t>función</a:t>
            </a:r>
            <a:r>
              <a:rPr lang="en-US" dirty="0"/>
              <a:t> </a:t>
            </a:r>
            <a:r>
              <a:rPr lang="en-US" dirty="0" err="1"/>
              <a:t>revisamos</a:t>
            </a:r>
            <a:r>
              <a:rPr lang="en-US" dirty="0"/>
              <a:t> </a:t>
            </a:r>
            <a:r>
              <a:rPr lang="en-US" dirty="0" err="1"/>
              <a:t>si</a:t>
            </a:r>
            <a:r>
              <a:rPr lang="en-US" dirty="0"/>
              <a:t> </a:t>
            </a:r>
            <a:r>
              <a:rPr lang="en-US" dirty="0" err="1"/>
              <a:t>el</a:t>
            </a:r>
            <a:r>
              <a:rPr lang="en-US" dirty="0"/>
              <a:t> valor de </a:t>
            </a:r>
            <a:r>
              <a:rPr lang="en-US" dirty="0" err="1"/>
              <a:t>statusPedido</a:t>
            </a:r>
            <a:r>
              <a:rPr lang="en-US" dirty="0"/>
              <a:t> es </a:t>
            </a:r>
            <a:r>
              <a:rPr lang="en-US" dirty="0" err="1"/>
              <a:t>verdadero</a:t>
            </a:r>
            <a:r>
              <a:rPr lang="en-US" dirty="0"/>
              <a:t> </a:t>
            </a:r>
            <a:r>
              <a:rPr lang="en-US" dirty="0" err="1"/>
              <a:t>entonces</a:t>
            </a:r>
            <a:r>
              <a:rPr lang="en-US" dirty="0"/>
              <a:t> decimos que </a:t>
            </a:r>
            <a:r>
              <a:rPr lang="en-US" dirty="0" err="1"/>
              <a:t>el</a:t>
            </a:r>
            <a:r>
              <a:rPr lang="en-US" dirty="0"/>
              <a:t> </a:t>
            </a:r>
            <a:r>
              <a:rPr lang="en-US" dirty="0" err="1"/>
              <a:t>resultado</a:t>
            </a:r>
            <a:r>
              <a:rPr lang="en-US" dirty="0"/>
              <a:t> de la </a:t>
            </a:r>
            <a:r>
              <a:rPr lang="en-US" dirty="0" err="1"/>
              <a:t>promesa</a:t>
            </a:r>
            <a:r>
              <a:rPr lang="en-US" dirty="0"/>
              <a:t> </a:t>
            </a:r>
            <a:r>
              <a:rPr lang="en-US" dirty="0" err="1"/>
              <a:t>fue</a:t>
            </a:r>
            <a:r>
              <a:rPr lang="en-US" dirty="0"/>
              <a:t> </a:t>
            </a:r>
            <a:r>
              <a:rPr lang="en-US" dirty="0" err="1"/>
              <a:t>exitoso</a:t>
            </a:r>
            <a:r>
              <a:rPr lang="en-US" dirty="0"/>
              <a:t> y se </a:t>
            </a:r>
            <a:r>
              <a:rPr lang="en-US" dirty="0" err="1"/>
              <a:t>pudo</a:t>
            </a:r>
            <a:r>
              <a:rPr lang="en-US" dirty="0"/>
              <a:t> </a:t>
            </a:r>
            <a:r>
              <a:rPr lang="en-US" dirty="0" err="1"/>
              <a:t>agregar</a:t>
            </a:r>
            <a:r>
              <a:rPr lang="en-US" dirty="0"/>
              <a:t> </a:t>
            </a:r>
            <a:r>
              <a:rPr lang="en-US" dirty="0" err="1"/>
              <a:t>el</a:t>
            </a:r>
            <a:r>
              <a:rPr lang="en-US" dirty="0"/>
              <a:t> </a:t>
            </a:r>
            <a:r>
              <a:rPr lang="en-US" dirty="0" err="1"/>
              <a:t>pedido</a:t>
            </a:r>
            <a:r>
              <a:rPr lang="en-US" dirty="0"/>
              <a:t> al </a:t>
            </a:r>
            <a:r>
              <a:rPr lang="en-US" dirty="0" err="1"/>
              <a:t>sistema</a:t>
            </a:r>
            <a:r>
              <a:rPr lang="en-US" dirty="0"/>
              <a:t>. Si no </a:t>
            </a:r>
            <a:r>
              <a:rPr lang="en-US" dirty="0" err="1"/>
              <a:t>indicamos</a:t>
            </a:r>
            <a:r>
              <a:rPr lang="en-US" dirty="0"/>
              <a:t> que se </a:t>
            </a:r>
            <a:r>
              <a:rPr lang="en-US" dirty="0" err="1"/>
              <a:t>produjo</a:t>
            </a:r>
            <a:r>
              <a:rPr lang="en-US" dirty="0"/>
              <a:t> un error.</a:t>
            </a:r>
            <a:endParaRPr lang="es-ES" dirty="0"/>
          </a:p>
        </p:txBody>
      </p:sp>
      <p:pic>
        <p:nvPicPr>
          <p:cNvPr id="9" name="Imagen 8">
            <a:extLst>
              <a:ext uri="{FF2B5EF4-FFF2-40B4-BE49-F238E27FC236}">
                <a16:creationId xmlns:a16="http://schemas.microsoft.com/office/drawing/2014/main" id="{1DC88F4E-A128-56E1-43C3-DB70AD1DDD6E}"/>
              </a:ext>
            </a:extLst>
          </p:cNvPr>
          <p:cNvPicPr>
            <a:picLocks noChangeAspect="1"/>
          </p:cNvPicPr>
          <p:nvPr/>
        </p:nvPicPr>
        <p:blipFill>
          <a:blip r:embed="rId3"/>
          <a:stretch>
            <a:fillRect/>
          </a:stretch>
        </p:blipFill>
        <p:spPr>
          <a:xfrm>
            <a:off x="1059007" y="1535929"/>
            <a:ext cx="6715125" cy="2962275"/>
          </a:xfrm>
          <a:prstGeom prst="rect">
            <a:avLst/>
          </a:prstGeom>
        </p:spPr>
      </p:pic>
    </p:spTree>
    <p:extLst>
      <p:ext uri="{BB962C8B-B14F-4D97-AF65-F5344CB8AC3E}">
        <p14:creationId xmlns:p14="http://schemas.microsoft.com/office/powerpoint/2010/main" val="4919231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64DE81-FB16-16C9-C150-8735FC35AD8A}"/>
              </a:ext>
            </a:extLst>
          </p:cNvPr>
          <p:cNvSpPr>
            <a:spLocks noGrp="1"/>
          </p:cNvSpPr>
          <p:nvPr>
            <p:ph idx="1"/>
          </p:nvPr>
        </p:nvSpPr>
        <p:spPr>
          <a:xfrm>
            <a:off x="838200" y="1233055"/>
            <a:ext cx="10515600" cy="4943908"/>
          </a:xfrm>
        </p:spPr>
        <p:txBody>
          <a:bodyPr/>
          <a:lstStyle/>
          <a:p>
            <a:pPr marL="0" indent="0">
              <a:buNone/>
            </a:pPr>
            <a:r>
              <a:rPr lang="es-ES" b="0" dirty="0" err="1">
                <a:effectLst/>
                <a:latin typeface="Consolas" panose="020B0609020204030204" pitchFamily="49" charset="0"/>
              </a:rPr>
              <a:t>const</a:t>
            </a:r>
            <a:r>
              <a:rPr lang="es-ES" b="0" dirty="0">
                <a:effectLst/>
                <a:latin typeface="Consolas" panose="020B0609020204030204" pitchFamily="49" charset="0"/>
              </a:rPr>
              <a:t> </a:t>
            </a:r>
            <a:r>
              <a:rPr lang="es-ES" b="0" dirty="0" err="1">
                <a:effectLst/>
                <a:latin typeface="Consolas" panose="020B0609020204030204" pitchFamily="49" charset="0"/>
              </a:rPr>
              <a:t>manejarPedido</a:t>
            </a:r>
            <a:r>
              <a:rPr lang="es-ES" b="0" dirty="0">
                <a:effectLst/>
                <a:latin typeface="Consolas" panose="020B0609020204030204" pitchFamily="49" charset="0"/>
              </a:rPr>
              <a:t>=(</a:t>
            </a:r>
            <a:r>
              <a:rPr lang="es-ES" b="0" dirty="0" err="1">
                <a:effectLst/>
                <a:latin typeface="Consolas" panose="020B0609020204030204" pitchFamily="49" charset="0"/>
              </a:rPr>
              <a:t>mensajeDeConfirmacion</a:t>
            </a:r>
            <a:r>
              <a:rPr lang="es-ES" b="0" dirty="0">
                <a:effectLst/>
                <a:latin typeface="Consolas" panose="020B0609020204030204" pitchFamily="49" charset="0"/>
              </a:rPr>
              <a:t>)=&gt;{</a:t>
            </a:r>
          </a:p>
          <a:p>
            <a:pPr marL="0" indent="0">
              <a:buNone/>
            </a:pPr>
            <a:r>
              <a:rPr lang="es-ES" b="0" dirty="0">
                <a:effectLst/>
                <a:latin typeface="Consolas" panose="020B0609020204030204" pitchFamily="49" charset="0"/>
              </a:rPr>
              <a:t>    console.log(</a:t>
            </a:r>
            <a:r>
              <a:rPr lang="es-ES" b="0" dirty="0" err="1">
                <a:effectLst/>
                <a:latin typeface="Consolas" panose="020B0609020204030204" pitchFamily="49" charset="0"/>
              </a:rPr>
              <a:t>mensajeDeConfirmacion</a:t>
            </a:r>
            <a:r>
              <a:rPr lang="es-ES" b="0" dirty="0">
                <a:effectLst/>
                <a:latin typeface="Consolas" panose="020B0609020204030204" pitchFamily="49" charset="0"/>
              </a:rPr>
              <a:t>);</a:t>
            </a:r>
          </a:p>
          <a:p>
            <a:pPr marL="0" indent="0">
              <a:buNone/>
            </a:pPr>
            <a:r>
              <a:rPr lang="es-ES" b="0" dirty="0">
                <a:effectLst/>
                <a:latin typeface="Consolas" panose="020B0609020204030204" pitchFamily="49" charset="0"/>
              </a:rPr>
              <a:t>}//si la promesa fue resuelta</a:t>
            </a:r>
          </a:p>
          <a:p>
            <a:pPr marL="0" indent="0">
              <a:buNone/>
            </a:pPr>
            <a:br>
              <a:rPr lang="es-ES" b="0" dirty="0">
                <a:effectLst/>
                <a:latin typeface="Consolas" panose="020B0609020204030204" pitchFamily="49" charset="0"/>
              </a:rPr>
            </a:br>
            <a:r>
              <a:rPr lang="es-ES" b="0" dirty="0" err="1">
                <a:effectLst/>
                <a:latin typeface="Consolas" panose="020B0609020204030204" pitchFamily="49" charset="0"/>
              </a:rPr>
              <a:t>const</a:t>
            </a:r>
            <a:r>
              <a:rPr lang="es-ES" b="0" dirty="0">
                <a:effectLst/>
                <a:latin typeface="Consolas" panose="020B0609020204030204" pitchFamily="49" charset="0"/>
              </a:rPr>
              <a:t> </a:t>
            </a:r>
            <a:r>
              <a:rPr lang="es-ES" b="0" dirty="0" err="1">
                <a:effectLst/>
                <a:latin typeface="Consolas" panose="020B0609020204030204" pitchFamily="49" charset="0"/>
              </a:rPr>
              <a:t>rechazarPedido</a:t>
            </a:r>
            <a:r>
              <a:rPr lang="es-ES" b="0" dirty="0">
                <a:effectLst/>
                <a:latin typeface="Consolas" panose="020B0609020204030204" pitchFamily="49" charset="0"/>
              </a:rPr>
              <a:t>=(</a:t>
            </a:r>
            <a:r>
              <a:rPr lang="es-ES" b="0" dirty="0" err="1">
                <a:effectLst/>
                <a:latin typeface="Consolas" panose="020B0609020204030204" pitchFamily="49" charset="0"/>
              </a:rPr>
              <a:t>mensajeDeError</a:t>
            </a:r>
            <a:r>
              <a:rPr lang="es-ES" b="0" dirty="0">
                <a:effectLst/>
                <a:latin typeface="Consolas" panose="020B0609020204030204" pitchFamily="49" charset="0"/>
              </a:rPr>
              <a:t>)=&gt;{</a:t>
            </a:r>
          </a:p>
          <a:p>
            <a:pPr marL="0" indent="0">
              <a:buNone/>
            </a:pPr>
            <a:r>
              <a:rPr lang="es-ES" b="0" dirty="0">
                <a:effectLst/>
                <a:latin typeface="Consolas" panose="020B0609020204030204" pitchFamily="49" charset="0"/>
              </a:rPr>
              <a:t>    console.log(</a:t>
            </a:r>
            <a:r>
              <a:rPr lang="es-ES" b="0" dirty="0" err="1">
                <a:effectLst/>
                <a:latin typeface="Consolas" panose="020B0609020204030204" pitchFamily="49" charset="0"/>
              </a:rPr>
              <a:t>mensajeDeError</a:t>
            </a:r>
            <a:r>
              <a:rPr lang="es-ES" b="0" dirty="0">
                <a:effectLst/>
                <a:latin typeface="Consolas" panose="020B0609020204030204" pitchFamily="49" charset="0"/>
              </a:rPr>
              <a:t>);</a:t>
            </a:r>
          </a:p>
          <a:p>
            <a:pPr marL="0" indent="0">
              <a:buNone/>
            </a:pPr>
            <a:r>
              <a:rPr lang="es-ES" b="0" dirty="0">
                <a:effectLst/>
                <a:latin typeface="Consolas" panose="020B0609020204030204" pitchFamily="49" charset="0"/>
              </a:rPr>
              <a:t>}//si ocurrió un error</a:t>
            </a:r>
          </a:p>
          <a:p>
            <a:pPr marL="0" indent="0">
              <a:buNone/>
            </a:pPr>
            <a:br>
              <a:rPr lang="es-ES" b="0" dirty="0">
                <a:effectLst/>
                <a:latin typeface="Consolas" panose="020B0609020204030204" pitchFamily="49" charset="0"/>
              </a:rPr>
            </a:br>
            <a:r>
              <a:rPr lang="es-ES" b="0" dirty="0" err="1">
                <a:effectLst/>
                <a:latin typeface="Consolas" panose="020B0609020204030204" pitchFamily="49" charset="0"/>
              </a:rPr>
              <a:t>miPedidoDePizza.then</a:t>
            </a:r>
            <a:r>
              <a:rPr lang="es-ES" b="0" dirty="0">
                <a:effectLst/>
                <a:latin typeface="Consolas" panose="020B0609020204030204" pitchFamily="49" charset="0"/>
              </a:rPr>
              <a:t>(</a:t>
            </a:r>
            <a:r>
              <a:rPr lang="es-ES" b="0" dirty="0" err="1">
                <a:effectLst/>
                <a:latin typeface="Consolas" panose="020B0609020204030204" pitchFamily="49" charset="0"/>
              </a:rPr>
              <a:t>manejarPedido,rechazarPedido</a:t>
            </a:r>
            <a:r>
              <a:rPr lang="es-ES" b="0" dirty="0">
                <a:effectLst/>
                <a:latin typeface="Consolas" panose="020B0609020204030204" pitchFamily="49" charset="0"/>
              </a:rPr>
              <a:t>)</a:t>
            </a:r>
          </a:p>
          <a:p>
            <a:pPr marL="0" indent="0">
              <a:buNone/>
            </a:pPr>
            <a:endParaRPr lang="es-ES" dirty="0"/>
          </a:p>
        </p:txBody>
      </p:sp>
      <p:sp>
        <p:nvSpPr>
          <p:cNvPr id="4" name="Marcador de número de diapositiva 3">
            <a:extLst>
              <a:ext uri="{FF2B5EF4-FFF2-40B4-BE49-F238E27FC236}">
                <a16:creationId xmlns:a16="http://schemas.microsoft.com/office/drawing/2014/main" id="{BFBC9133-1271-BC64-7BA0-D43740B56084}"/>
              </a:ext>
            </a:extLst>
          </p:cNvPr>
          <p:cNvSpPr>
            <a:spLocks noGrp="1"/>
          </p:cNvSpPr>
          <p:nvPr>
            <p:ph type="sldNum" sz="quarter" idx="12"/>
          </p:nvPr>
        </p:nvSpPr>
        <p:spPr/>
        <p:txBody>
          <a:bodyPr/>
          <a:lstStyle/>
          <a:p>
            <a:fld id="{1A5952E3-DA43-4FE4-B797-0AD175EBA12D}" type="slidenum">
              <a:rPr lang="es-ES" smtClean="0"/>
              <a:t>87</a:t>
            </a:fld>
            <a:endParaRPr lang="es-ES"/>
          </a:p>
        </p:txBody>
      </p:sp>
    </p:spTree>
    <p:extLst>
      <p:ext uri="{BB962C8B-B14F-4D97-AF65-F5344CB8AC3E}">
        <p14:creationId xmlns:p14="http://schemas.microsoft.com/office/powerpoint/2010/main" val="3575742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E8D66A-902A-B747-031D-85AF171C6DB5}"/>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3B5F3E7F-3DC9-15FD-76EF-67AD68AAE591}"/>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D9028A4A-1685-3DCF-FD20-FCC198E20850}"/>
              </a:ext>
            </a:extLst>
          </p:cNvPr>
          <p:cNvSpPr>
            <a:spLocks noGrp="1"/>
          </p:cNvSpPr>
          <p:nvPr>
            <p:ph type="sldNum" sz="quarter" idx="12"/>
          </p:nvPr>
        </p:nvSpPr>
        <p:spPr/>
        <p:txBody>
          <a:bodyPr/>
          <a:lstStyle/>
          <a:p>
            <a:fld id="{1A5952E3-DA43-4FE4-B797-0AD175EBA12D}" type="slidenum">
              <a:rPr lang="es-ES" smtClean="0"/>
              <a:t>88</a:t>
            </a:fld>
            <a:endParaRPr lang="es-ES"/>
          </a:p>
        </p:txBody>
      </p:sp>
      <p:pic>
        <p:nvPicPr>
          <p:cNvPr id="15" name="Imagen 14">
            <a:extLst>
              <a:ext uri="{FF2B5EF4-FFF2-40B4-BE49-F238E27FC236}">
                <a16:creationId xmlns:a16="http://schemas.microsoft.com/office/drawing/2014/main" id="{1A96B15E-9EEC-8635-597E-C72614769B77}"/>
              </a:ext>
            </a:extLst>
          </p:cNvPr>
          <p:cNvPicPr>
            <a:picLocks noChangeAspect="1"/>
          </p:cNvPicPr>
          <p:nvPr/>
        </p:nvPicPr>
        <p:blipFill>
          <a:blip r:embed="rId2"/>
          <a:stretch>
            <a:fillRect/>
          </a:stretch>
        </p:blipFill>
        <p:spPr>
          <a:xfrm>
            <a:off x="0" y="1508252"/>
            <a:ext cx="12192000" cy="3172270"/>
          </a:xfrm>
          <a:prstGeom prst="rect">
            <a:avLst/>
          </a:prstGeom>
        </p:spPr>
      </p:pic>
    </p:spTree>
    <p:extLst>
      <p:ext uri="{BB962C8B-B14F-4D97-AF65-F5344CB8AC3E}">
        <p14:creationId xmlns:p14="http://schemas.microsoft.com/office/powerpoint/2010/main" val="2664365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1DA49CF-A17E-561A-228B-277123B429BC}"/>
              </a:ext>
            </a:extLst>
          </p:cNvPr>
          <p:cNvSpPr>
            <a:spLocks noGrp="1"/>
          </p:cNvSpPr>
          <p:nvPr>
            <p:ph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F3F7EBDD-F0BF-3FD8-F67F-CD747F5C1BD6}"/>
              </a:ext>
            </a:extLst>
          </p:cNvPr>
          <p:cNvSpPr>
            <a:spLocks noGrp="1"/>
          </p:cNvSpPr>
          <p:nvPr>
            <p:ph type="sldNum" sz="quarter" idx="12"/>
          </p:nvPr>
        </p:nvSpPr>
        <p:spPr/>
        <p:txBody>
          <a:bodyPr/>
          <a:lstStyle/>
          <a:p>
            <a:fld id="{1A5952E3-DA43-4FE4-B797-0AD175EBA12D}" type="slidenum">
              <a:rPr lang="es-ES" smtClean="0"/>
              <a:t>89</a:t>
            </a:fld>
            <a:endParaRPr lang="es-ES"/>
          </a:p>
        </p:txBody>
      </p:sp>
      <p:sp>
        <p:nvSpPr>
          <p:cNvPr id="6" name="Título 5">
            <a:extLst>
              <a:ext uri="{FF2B5EF4-FFF2-40B4-BE49-F238E27FC236}">
                <a16:creationId xmlns:a16="http://schemas.microsoft.com/office/drawing/2014/main" id="{DA071EBC-1D5F-C521-39B5-36DCE50F4AD2}"/>
              </a:ext>
            </a:extLst>
          </p:cNvPr>
          <p:cNvSpPr>
            <a:spLocks noGrp="1"/>
          </p:cNvSpPr>
          <p:nvPr>
            <p:ph type="title"/>
          </p:nvPr>
        </p:nvSpPr>
        <p:spPr/>
        <p:txBody>
          <a:bodyPr/>
          <a:lstStyle/>
          <a:p>
            <a:endParaRPr lang="es-ES"/>
          </a:p>
        </p:txBody>
      </p:sp>
      <p:pic>
        <p:nvPicPr>
          <p:cNvPr id="8" name="Imagen 7">
            <a:extLst>
              <a:ext uri="{FF2B5EF4-FFF2-40B4-BE49-F238E27FC236}">
                <a16:creationId xmlns:a16="http://schemas.microsoft.com/office/drawing/2014/main" id="{43067346-C5B4-9112-057E-894DD8099B95}"/>
              </a:ext>
            </a:extLst>
          </p:cNvPr>
          <p:cNvPicPr>
            <a:picLocks noChangeAspect="1"/>
          </p:cNvPicPr>
          <p:nvPr/>
        </p:nvPicPr>
        <p:blipFill>
          <a:blip r:embed="rId2"/>
          <a:stretch>
            <a:fillRect/>
          </a:stretch>
        </p:blipFill>
        <p:spPr>
          <a:xfrm>
            <a:off x="709612" y="365125"/>
            <a:ext cx="11077575" cy="3810000"/>
          </a:xfrm>
          <a:prstGeom prst="rect">
            <a:avLst/>
          </a:prstGeom>
        </p:spPr>
      </p:pic>
    </p:spTree>
    <p:extLst>
      <p:ext uri="{BB962C8B-B14F-4D97-AF65-F5344CB8AC3E}">
        <p14:creationId xmlns:p14="http://schemas.microsoft.com/office/powerpoint/2010/main" val="707893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3342C76-2C9E-15B1-0574-78AB8626FC3C}"/>
              </a:ext>
            </a:extLst>
          </p:cNvPr>
          <p:cNvSpPr>
            <a:spLocks noGrp="1"/>
          </p:cNvSpPr>
          <p:nvPr>
            <p:ph idx="1"/>
          </p:nvPr>
        </p:nvSpPr>
        <p:spPr>
          <a:xfrm>
            <a:off x="838200" y="4904509"/>
            <a:ext cx="10910455" cy="1327871"/>
          </a:xfrm>
        </p:spPr>
        <p:txBody>
          <a:bodyPr>
            <a:noAutofit/>
          </a:bodyPr>
          <a:lstStyle/>
          <a:p>
            <a:pPr marL="0" indent="0" algn="just">
              <a:buNone/>
            </a:pPr>
            <a:r>
              <a:rPr lang="es-ES" sz="2400" dirty="0"/>
              <a:t>Supongamos que necesitamos instalar el paquete B, lo descargamos y lo incorporamos a nuestro proyecto, pero este paquete a su vez usa funcionalidades del paquete A, entonces debemos instalar el paquete A para que el paquete B funcione correctamente. Así es como </a:t>
            </a:r>
            <a:r>
              <a:rPr lang="es-ES" sz="2400" dirty="0" err="1"/>
              <a:t>defnimos</a:t>
            </a:r>
            <a:r>
              <a:rPr lang="es-ES" sz="2400" dirty="0"/>
              <a:t> una dependencia </a:t>
            </a:r>
            <a:r>
              <a:rPr lang="en-US" sz="2400" dirty="0"/>
              <a:t>“B </a:t>
            </a:r>
            <a:r>
              <a:rPr lang="en-US" sz="2400" dirty="0" err="1"/>
              <a:t>depende</a:t>
            </a:r>
            <a:r>
              <a:rPr lang="en-US" sz="2400" dirty="0"/>
              <a:t> de A”, y “A es </a:t>
            </a:r>
            <a:r>
              <a:rPr lang="en-US" sz="2400" dirty="0" err="1"/>
              <a:t>una</a:t>
            </a:r>
            <a:r>
              <a:rPr lang="en-US" sz="2400" dirty="0"/>
              <a:t> </a:t>
            </a:r>
            <a:r>
              <a:rPr lang="en-US" sz="2400" dirty="0" err="1"/>
              <a:t>dependencia</a:t>
            </a:r>
            <a:r>
              <a:rPr lang="en-US" sz="2400" dirty="0"/>
              <a:t> de B”.</a:t>
            </a:r>
            <a:endParaRPr lang="es-ES" sz="2400" dirty="0"/>
          </a:p>
        </p:txBody>
      </p:sp>
      <p:sp>
        <p:nvSpPr>
          <p:cNvPr id="4" name="Marcador de número de diapositiva 3">
            <a:extLst>
              <a:ext uri="{FF2B5EF4-FFF2-40B4-BE49-F238E27FC236}">
                <a16:creationId xmlns:a16="http://schemas.microsoft.com/office/drawing/2014/main" id="{D891EF60-B0E8-840D-3C1B-E35B8B18BF2D}"/>
              </a:ext>
            </a:extLst>
          </p:cNvPr>
          <p:cNvSpPr>
            <a:spLocks noGrp="1"/>
          </p:cNvSpPr>
          <p:nvPr>
            <p:ph type="sldNum" sz="quarter" idx="12"/>
          </p:nvPr>
        </p:nvSpPr>
        <p:spPr/>
        <p:txBody>
          <a:bodyPr/>
          <a:lstStyle/>
          <a:p>
            <a:fld id="{1A5952E3-DA43-4FE4-B797-0AD175EBA12D}" type="slidenum">
              <a:rPr lang="es-ES" smtClean="0"/>
              <a:t>9</a:t>
            </a:fld>
            <a:endParaRPr lang="es-ES"/>
          </a:p>
        </p:txBody>
      </p:sp>
      <p:pic>
        <p:nvPicPr>
          <p:cNvPr id="6" name="Imagen 5">
            <a:extLst>
              <a:ext uri="{FF2B5EF4-FFF2-40B4-BE49-F238E27FC236}">
                <a16:creationId xmlns:a16="http://schemas.microsoft.com/office/drawing/2014/main" id="{49D52D2E-F892-4E43-9937-9CFFD2A75BAB}"/>
              </a:ext>
            </a:extLst>
          </p:cNvPr>
          <p:cNvPicPr>
            <a:picLocks noChangeAspect="1"/>
          </p:cNvPicPr>
          <p:nvPr/>
        </p:nvPicPr>
        <p:blipFill>
          <a:blip r:embed="rId3"/>
          <a:stretch>
            <a:fillRect/>
          </a:stretch>
        </p:blipFill>
        <p:spPr>
          <a:xfrm>
            <a:off x="2140528" y="1020474"/>
            <a:ext cx="6692264" cy="3548928"/>
          </a:xfrm>
          <a:prstGeom prst="rect">
            <a:avLst/>
          </a:prstGeom>
        </p:spPr>
      </p:pic>
    </p:spTree>
    <p:extLst>
      <p:ext uri="{BB962C8B-B14F-4D97-AF65-F5344CB8AC3E}">
        <p14:creationId xmlns:p14="http://schemas.microsoft.com/office/powerpoint/2010/main" val="41141357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00E2BFE-A1A4-700A-550D-B05138DE3C01}"/>
              </a:ext>
            </a:extLst>
          </p:cNvPr>
          <p:cNvSpPr>
            <a:spLocks noGrp="1"/>
          </p:cNvSpPr>
          <p:nvPr>
            <p:ph idx="1"/>
          </p:nvPr>
        </p:nvSpPr>
        <p:spPr>
          <a:xfrm>
            <a:off x="838200" y="1253331"/>
            <a:ext cx="10515600" cy="4351338"/>
          </a:xfrm>
        </p:spPr>
        <p:txBody>
          <a:bodyPr/>
          <a:lstStyle/>
          <a:p>
            <a:pPr marL="0" indent="0">
              <a:buNone/>
            </a:pPr>
            <a:r>
              <a:rPr lang="es-ES" sz="2400" b="0" dirty="0" err="1">
                <a:effectLst/>
                <a:latin typeface="Consolas" panose="020B0609020204030204" pitchFamily="49" charset="0"/>
              </a:rPr>
              <a:t>miPedidoDePizza.then</a:t>
            </a:r>
            <a:r>
              <a:rPr lang="es-ES" sz="2400" b="0" dirty="0">
                <a:effectLst/>
                <a:latin typeface="Consolas" panose="020B0609020204030204" pitchFamily="49" charset="0"/>
              </a:rPr>
              <a:t>((</a:t>
            </a:r>
            <a:r>
              <a:rPr lang="es-ES" sz="2400" b="0" dirty="0" err="1">
                <a:effectLst/>
                <a:latin typeface="Consolas" panose="020B0609020204030204" pitchFamily="49" charset="0"/>
              </a:rPr>
              <a:t>mensajeDeConfirmacion</a:t>
            </a:r>
            <a:r>
              <a:rPr lang="es-ES" sz="2400" b="0" dirty="0">
                <a:effectLst/>
                <a:latin typeface="Consolas" panose="020B0609020204030204" pitchFamily="49" charset="0"/>
              </a:rPr>
              <a:t>)=&gt;{</a:t>
            </a:r>
          </a:p>
          <a:p>
            <a:pPr marL="0" indent="0">
              <a:buNone/>
            </a:pPr>
            <a:r>
              <a:rPr lang="es-ES" sz="2400" b="0" dirty="0">
                <a:effectLst/>
                <a:latin typeface="Consolas" panose="020B0609020204030204" pitchFamily="49" charset="0"/>
              </a:rPr>
              <a:t>                      console.log(</a:t>
            </a:r>
            <a:r>
              <a:rPr lang="es-ES" sz="2400" b="0" dirty="0" err="1">
                <a:effectLst/>
                <a:latin typeface="Consolas" panose="020B0609020204030204" pitchFamily="49" charset="0"/>
              </a:rPr>
              <a:t>mensajeDeConfirmacion</a:t>
            </a:r>
            <a:r>
              <a:rPr lang="es-ES" sz="2400" b="0" dirty="0">
                <a:effectLst/>
                <a:latin typeface="Consolas" panose="020B0609020204030204" pitchFamily="49" charset="0"/>
              </a:rPr>
              <a:t>);</a:t>
            </a:r>
          </a:p>
          <a:p>
            <a:pPr marL="0" indent="0">
              <a:buNone/>
            </a:pPr>
            <a:r>
              <a:rPr lang="es-ES" sz="2400" b="0" dirty="0">
                <a:effectLst/>
                <a:latin typeface="Consolas" panose="020B0609020204030204" pitchFamily="49" charset="0"/>
              </a:rPr>
              <a:t>                     })</a:t>
            </a:r>
          </a:p>
          <a:p>
            <a:pPr marL="0" indent="0">
              <a:buNone/>
            </a:pPr>
            <a:r>
              <a:rPr lang="es-ES" sz="2400" b="0" dirty="0">
                <a:effectLst/>
                <a:latin typeface="Consolas" panose="020B0609020204030204" pitchFamily="49" charset="0"/>
              </a:rPr>
              <a:t>                .catch((</a:t>
            </a:r>
            <a:r>
              <a:rPr lang="es-ES" sz="2400" b="0" dirty="0" err="1">
                <a:effectLst/>
                <a:latin typeface="Consolas" panose="020B0609020204030204" pitchFamily="49" charset="0"/>
              </a:rPr>
              <a:t>mensajeDeError</a:t>
            </a:r>
            <a:r>
              <a:rPr lang="es-ES" sz="2400" b="0" dirty="0">
                <a:effectLst/>
                <a:latin typeface="Consolas" panose="020B0609020204030204" pitchFamily="49" charset="0"/>
              </a:rPr>
              <a:t>)=&gt;{</a:t>
            </a:r>
          </a:p>
          <a:p>
            <a:pPr marL="0" indent="0">
              <a:buNone/>
            </a:pPr>
            <a:r>
              <a:rPr lang="es-ES" sz="2400" b="0" dirty="0">
                <a:effectLst/>
                <a:latin typeface="Consolas" panose="020B0609020204030204" pitchFamily="49" charset="0"/>
              </a:rPr>
              <a:t>                    console.log(</a:t>
            </a:r>
            <a:r>
              <a:rPr lang="es-ES" sz="2400" b="0" dirty="0" err="1">
                <a:effectLst/>
                <a:latin typeface="Consolas" panose="020B0609020204030204" pitchFamily="49" charset="0"/>
              </a:rPr>
              <a:t>mensajeDeError</a:t>
            </a:r>
            <a:r>
              <a:rPr lang="es-ES" sz="2400" b="0" dirty="0">
                <a:effectLst/>
                <a:latin typeface="Consolas" panose="020B0609020204030204" pitchFamily="49" charset="0"/>
              </a:rPr>
              <a:t>);</a:t>
            </a:r>
          </a:p>
          <a:p>
            <a:pPr marL="0" indent="0">
              <a:buNone/>
            </a:pPr>
            <a:r>
              <a:rPr lang="es-ES" sz="2400" b="0" dirty="0">
                <a:effectLst/>
                <a:latin typeface="Consolas" panose="020B0609020204030204" pitchFamily="49" charset="0"/>
              </a:rPr>
              <a:t>                    })  </a:t>
            </a:r>
          </a:p>
          <a:p>
            <a:endParaRPr lang="es-ES" dirty="0"/>
          </a:p>
        </p:txBody>
      </p:sp>
      <p:sp>
        <p:nvSpPr>
          <p:cNvPr id="4" name="Marcador de número de diapositiva 3">
            <a:extLst>
              <a:ext uri="{FF2B5EF4-FFF2-40B4-BE49-F238E27FC236}">
                <a16:creationId xmlns:a16="http://schemas.microsoft.com/office/drawing/2014/main" id="{C318370F-DD1D-0F29-F33E-D818D7535562}"/>
              </a:ext>
            </a:extLst>
          </p:cNvPr>
          <p:cNvSpPr>
            <a:spLocks noGrp="1"/>
          </p:cNvSpPr>
          <p:nvPr>
            <p:ph type="sldNum" sz="quarter" idx="12"/>
          </p:nvPr>
        </p:nvSpPr>
        <p:spPr/>
        <p:txBody>
          <a:bodyPr/>
          <a:lstStyle/>
          <a:p>
            <a:fld id="{1A5952E3-DA43-4FE4-B797-0AD175EBA12D}" type="slidenum">
              <a:rPr lang="es-ES" smtClean="0"/>
              <a:t>90</a:t>
            </a:fld>
            <a:endParaRPr lang="es-ES"/>
          </a:p>
        </p:txBody>
      </p:sp>
      <p:sp>
        <p:nvSpPr>
          <p:cNvPr id="5" name="CuadroTexto 4">
            <a:extLst>
              <a:ext uri="{FF2B5EF4-FFF2-40B4-BE49-F238E27FC236}">
                <a16:creationId xmlns:a16="http://schemas.microsoft.com/office/drawing/2014/main" id="{5ABDE6BD-68DD-8CBD-FD15-7C3A86076186}"/>
              </a:ext>
            </a:extLst>
          </p:cNvPr>
          <p:cNvSpPr txBox="1"/>
          <p:nvPr/>
        </p:nvSpPr>
        <p:spPr>
          <a:xfrm>
            <a:off x="730827" y="4830708"/>
            <a:ext cx="10730345" cy="923330"/>
          </a:xfrm>
          <a:prstGeom prst="rect">
            <a:avLst/>
          </a:prstGeom>
          <a:noFill/>
        </p:spPr>
        <p:txBody>
          <a:bodyPr wrap="square" rtlCol="0">
            <a:spAutoFit/>
          </a:bodyPr>
          <a:lstStyle/>
          <a:p>
            <a:r>
              <a:rPr lang="en-US" dirty="0" err="1"/>
              <a:t>Visualmente</a:t>
            </a:r>
            <a:r>
              <a:rPr lang="en-US" dirty="0"/>
              <a:t> </a:t>
            </a:r>
            <a:r>
              <a:rPr lang="en-US" dirty="0" err="1"/>
              <a:t>sabemos</a:t>
            </a:r>
            <a:r>
              <a:rPr lang="en-US" dirty="0"/>
              <a:t> que </a:t>
            </a:r>
            <a:r>
              <a:rPr lang="en-US" dirty="0" err="1"/>
              <a:t>cuando</a:t>
            </a:r>
            <a:r>
              <a:rPr lang="en-US" dirty="0"/>
              <a:t> </a:t>
            </a:r>
            <a:r>
              <a:rPr lang="en-US" dirty="0" err="1"/>
              <a:t>utilizamos</a:t>
            </a:r>
            <a:r>
              <a:rPr lang="en-US" dirty="0"/>
              <a:t> </a:t>
            </a:r>
            <a:r>
              <a:rPr lang="en-US" dirty="0" err="1"/>
              <a:t>el</a:t>
            </a:r>
            <a:r>
              <a:rPr lang="en-US" dirty="0"/>
              <a:t> </a:t>
            </a:r>
            <a:r>
              <a:rPr lang="en-US" dirty="0" err="1"/>
              <a:t>método</a:t>
            </a:r>
            <a:r>
              <a:rPr lang="en-US" dirty="0"/>
              <a:t> then() </a:t>
            </a:r>
            <a:r>
              <a:rPr lang="en-US" dirty="0" err="1"/>
              <a:t>vamos</a:t>
            </a:r>
            <a:r>
              <a:rPr lang="en-US" dirty="0"/>
              <a:t> a </a:t>
            </a:r>
            <a:r>
              <a:rPr lang="en-US" dirty="0" err="1"/>
              <a:t>tener</a:t>
            </a:r>
            <a:r>
              <a:rPr lang="en-US" dirty="0"/>
              <a:t> </a:t>
            </a:r>
            <a:r>
              <a:rPr lang="en-US" dirty="0" err="1"/>
              <a:t>una</a:t>
            </a:r>
            <a:r>
              <a:rPr lang="en-US" dirty="0"/>
              <a:t> </a:t>
            </a:r>
            <a:r>
              <a:rPr lang="en-US" dirty="0" err="1"/>
              <a:t>funci</a:t>
            </a:r>
            <a:r>
              <a:rPr lang="es-ES" dirty="0" err="1"/>
              <a:t>ón</a:t>
            </a:r>
            <a:r>
              <a:rPr lang="es-ES" dirty="0"/>
              <a:t> para manejar el éxito de la promesa, y cuando usamos catch() vamos a tener una función que va a manejar el rechazo de esa promesa.</a:t>
            </a:r>
          </a:p>
          <a:p>
            <a:r>
              <a:rPr lang="es-ES" dirty="0"/>
              <a:t>En esta sintaxis si se ejecuta el método </a:t>
            </a:r>
            <a:r>
              <a:rPr lang="es-ES" dirty="0" err="1"/>
              <a:t>then</a:t>
            </a:r>
            <a:r>
              <a:rPr lang="es-ES" dirty="0"/>
              <a:t> no se ejecuta catch.</a:t>
            </a:r>
          </a:p>
        </p:txBody>
      </p:sp>
    </p:spTree>
    <p:extLst>
      <p:ext uri="{BB962C8B-B14F-4D97-AF65-F5344CB8AC3E}">
        <p14:creationId xmlns:p14="http://schemas.microsoft.com/office/powerpoint/2010/main" val="37019949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C0A8D5-1838-460F-05E9-F7E479610E27}"/>
              </a:ext>
            </a:extLst>
          </p:cNvPr>
          <p:cNvSpPr>
            <a:spLocks noGrp="1"/>
          </p:cNvSpPr>
          <p:nvPr>
            <p:ph idx="1"/>
          </p:nvPr>
        </p:nvSpPr>
        <p:spPr>
          <a:xfrm>
            <a:off x="533400" y="1027906"/>
            <a:ext cx="11866418" cy="4351338"/>
          </a:xfrm>
        </p:spPr>
        <p:txBody>
          <a:bodyPr>
            <a:normAutofit/>
          </a:bodyPr>
          <a:lstStyle/>
          <a:p>
            <a:pPr marL="0" indent="0">
              <a:buNone/>
            </a:pPr>
            <a:r>
              <a:rPr lang="es-ES" b="0" dirty="0" err="1">
                <a:effectLst/>
                <a:latin typeface="Consolas" panose="020B0609020204030204" pitchFamily="49" charset="0"/>
              </a:rPr>
              <a:t>const</a:t>
            </a:r>
            <a:r>
              <a:rPr lang="es-ES" b="0" dirty="0">
                <a:effectLst/>
                <a:latin typeface="Consolas" panose="020B0609020204030204" pitchFamily="49" charset="0"/>
              </a:rPr>
              <a:t> </a:t>
            </a:r>
            <a:r>
              <a:rPr lang="es-ES" b="0" dirty="0" err="1">
                <a:effectLst/>
                <a:latin typeface="Consolas" panose="020B0609020204030204" pitchFamily="49" charset="0"/>
              </a:rPr>
              <a:t>manejarPedido</a:t>
            </a:r>
            <a:r>
              <a:rPr lang="es-ES" b="0" dirty="0">
                <a:effectLst/>
                <a:latin typeface="Consolas" panose="020B0609020204030204" pitchFamily="49" charset="0"/>
              </a:rPr>
              <a:t>=(</a:t>
            </a:r>
            <a:r>
              <a:rPr lang="es-ES" b="0" dirty="0" err="1">
                <a:effectLst/>
                <a:latin typeface="Consolas" panose="020B0609020204030204" pitchFamily="49" charset="0"/>
              </a:rPr>
              <a:t>mensajeDeConfirmacion</a:t>
            </a:r>
            <a:r>
              <a:rPr lang="es-ES" b="0" dirty="0">
                <a:effectLst/>
                <a:latin typeface="Consolas" panose="020B0609020204030204" pitchFamily="49" charset="0"/>
              </a:rPr>
              <a:t>)=&gt;{</a:t>
            </a:r>
          </a:p>
          <a:p>
            <a:pPr marL="0" indent="0">
              <a:buNone/>
            </a:pPr>
            <a:r>
              <a:rPr lang="es-ES" b="0" dirty="0">
                <a:effectLst/>
                <a:latin typeface="Consolas" panose="020B0609020204030204" pitchFamily="49" charset="0"/>
              </a:rPr>
              <a:t>    console.log(</a:t>
            </a:r>
            <a:r>
              <a:rPr lang="es-ES" b="0" dirty="0" err="1">
                <a:effectLst/>
                <a:latin typeface="Consolas" panose="020B0609020204030204" pitchFamily="49" charset="0"/>
              </a:rPr>
              <a:t>mensajeDeConfirmacion</a:t>
            </a:r>
            <a:r>
              <a:rPr lang="es-ES" b="0" dirty="0">
                <a:effectLst/>
                <a:latin typeface="Consolas" panose="020B0609020204030204" pitchFamily="49" charset="0"/>
              </a:rPr>
              <a:t>);</a:t>
            </a:r>
          </a:p>
          <a:p>
            <a:pPr marL="0" indent="0">
              <a:buNone/>
            </a:pPr>
            <a:r>
              <a:rPr lang="es-ES" b="0" dirty="0">
                <a:effectLst/>
                <a:latin typeface="Consolas" panose="020B0609020204030204" pitchFamily="49" charset="0"/>
              </a:rPr>
              <a:t>}</a:t>
            </a:r>
          </a:p>
          <a:p>
            <a:pPr marL="0" indent="0">
              <a:buNone/>
            </a:pPr>
            <a:br>
              <a:rPr lang="es-ES" b="0" dirty="0">
                <a:effectLst/>
                <a:latin typeface="Consolas" panose="020B0609020204030204" pitchFamily="49" charset="0"/>
              </a:rPr>
            </a:br>
            <a:r>
              <a:rPr lang="es-ES" b="0" dirty="0" err="1">
                <a:effectLst/>
                <a:latin typeface="Consolas" panose="020B0609020204030204" pitchFamily="49" charset="0"/>
              </a:rPr>
              <a:t>const</a:t>
            </a:r>
            <a:r>
              <a:rPr lang="es-ES" b="0" dirty="0">
                <a:effectLst/>
                <a:latin typeface="Consolas" panose="020B0609020204030204" pitchFamily="49" charset="0"/>
              </a:rPr>
              <a:t> </a:t>
            </a:r>
            <a:r>
              <a:rPr lang="es-ES" b="0" dirty="0" err="1">
                <a:effectLst/>
                <a:latin typeface="Consolas" panose="020B0609020204030204" pitchFamily="49" charset="0"/>
              </a:rPr>
              <a:t>rechazarPedido</a:t>
            </a:r>
            <a:r>
              <a:rPr lang="es-ES" b="0" dirty="0">
                <a:effectLst/>
                <a:latin typeface="Consolas" panose="020B0609020204030204" pitchFamily="49" charset="0"/>
              </a:rPr>
              <a:t>=(</a:t>
            </a:r>
            <a:r>
              <a:rPr lang="es-ES" b="0" dirty="0" err="1">
                <a:effectLst/>
                <a:latin typeface="Consolas" panose="020B0609020204030204" pitchFamily="49" charset="0"/>
              </a:rPr>
              <a:t>mensajeDeError</a:t>
            </a:r>
            <a:r>
              <a:rPr lang="es-ES" b="0" dirty="0">
                <a:effectLst/>
                <a:latin typeface="Consolas" panose="020B0609020204030204" pitchFamily="49" charset="0"/>
              </a:rPr>
              <a:t>)=&gt;{</a:t>
            </a:r>
          </a:p>
          <a:p>
            <a:pPr marL="0" indent="0">
              <a:buNone/>
            </a:pPr>
            <a:r>
              <a:rPr lang="es-ES" b="0" dirty="0">
                <a:effectLst/>
                <a:latin typeface="Consolas" panose="020B0609020204030204" pitchFamily="49" charset="0"/>
              </a:rPr>
              <a:t>    console.log(</a:t>
            </a:r>
            <a:r>
              <a:rPr lang="es-ES" b="0" dirty="0" err="1">
                <a:effectLst/>
                <a:latin typeface="Consolas" panose="020B0609020204030204" pitchFamily="49" charset="0"/>
              </a:rPr>
              <a:t>mensajeDeError</a:t>
            </a:r>
            <a:r>
              <a:rPr lang="es-ES" b="0" dirty="0">
                <a:effectLst/>
                <a:latin typeface="Consolas" panose="020B0609020204030204" pitchFamily="49" charset="0"/>
              </a:rPr>
              <a:t>);</a:t>
            </a:r>
          </a:p>
          <a:p>
            <a:pPr marL="0" indent="0">
              <a:buNone/>
            </a:pPr>
            <a:r>
              <a:rPr lang="es-ES" b="0" dirty="0">
                <a:effectLst/>
                <a:latin typeface="Consolas" panose="020B0609020204030204" pitchFamily="49" charset="0"/>
              </a:rPr>
              <a:t>}</a:t>
            </a:r>
          </a:p>
          <a:p>
            <a:pPr marL="0" indent="0">
              <a:buNone/>
            </a:pPr>
            <a:br>
              <a:rPr lang="es-ES" b="0" dirty="0">
                <a:effectLst/>
                <a:latin typeface="Consolas" panose="020B0609020204030204" pitchFamily="49" charset="0"/>
              </a:rPr>
            </a:br>
            <a:r>
              <a:rPr lang="es-ES" b="0" dirty="0" err="1">
                <a:effectLst/>
                <a:latin typeface="Consolas" panose="020B0609020204030204" pitchFamily="49" charset="0"/>
              </a:rPr>
              <a:t>miPedidoDePizza.then</a:t>
            </a:r>
            <a:r>
              <a:rPr lang="es-ES" b="0" dirty="0">
                <a:effectLst/>
                <a:latin typeface="Consolas" panose="020B0609020204030204" pitchFamily="49" charset="0"/>
              </a:rPr>
              <a:t>(</a:t>
            </a:r>
            <a:r>
              <a:rPr lang="es-ES" b="0" dirty="0" err="1">
                <a:effectLst/>
                <a:latin typeface="Consolas" panose="020B0609020204030204" pitchFamily="49" charset="0"/>
              </a:rPr>
              <a:t>manejarPedido</a:t>
            </a:r>
            <a:r>
              <a:rPr lang="es-ES" b="0" dirty="0">
                <a:effectLst/>
                <a:latin typeface="Consolas" panose="020B0609020204030204" pitchFamily="49" charset="0"/>
              </a:rPr>
              <a:t>).catch(</a:t>
            </a:r>
            <a:r>
              <a:rPr lang="es-ES" b="0" dirty="0" err="1">
                <a:effectLst/>
                <a:latin typeface="Consolas" panose="020B0609020204030204" pitchFamily="49" charset="0"/>
              </a:rPr>
              <a:t>rechazarPedido</a:t>
            </a:r>
            <a:r>
              <a:rPr lang="es-ES" b="0" dirty="0">
                <a:effectLst/>
                <a:latin typeface="Consolas" panose="020B0609020204030204" pitchFamily="49" charset="0"/>
              </a:rPr>
              <a:t>);</a:t>
            </a:r>
          </a:p>
          <a:p>
            <a:endParaRPr lang="es-ES" dirty="0"/>
          </a:p>
        </p:txBody>
      </p:sp>
      <p:sp>
        <p:nvSpPr>
          <p:cNvPr id="4" name="Marcador de número de diapositiva 3">
            <a:extLst>
              <a:ext uri="{FF2B5EF4-FFF2-40B4-BE49-F238E27FC236}">
                <a16:creationId xmlns:a16="http://schemas.microsoft.com/office/drawing/2014/main" id="{C702ACEC-929D-1579-60B6-30EF6B3B29ED}"/>
              </a:ext>
            </a:extLst>
          </p:cNvPr>
          <p:cNvSpPr>
            <a:spLocks noGrp="1"/>
          </p:cNvSpPr>
          <p:nvPr>
            <p:ph type="sldNum" sz="quarter" idx="12"/>
          </p:nvPr>
        </p:nvSpPr>
        <p:spPr/>
        <p:txBody>
          <a:bodyPr/>
          <a:lstStyle/>
          <a:p>
            <a:fld id="{1A5952E3-DA43-4FE4-B797-0AD175EBA12D}" type="slidenum">
              <a:rPr lang="es-ES" smtClean="0"/>
              <a:t>91</a:t>
            </a:fld>
            <a:endParaRPr lang="es-ES"/>
          </a:p>
        </p:txBody>
      </p:sp>
    </p:spTree>
    <p:extLst>
      <p:ext uri="{BB962C8B-B14F-4D97-AF65-F5344CB8AC3E}">
        <p14:creationId xmlns:p14="http://schemas.microsoft.com/office/powerpoint/2010/main" val="8504035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FF6F2F-34E7-56D3-AC22-3F710F9197E7}"/>
              </a:ext>
            </a:extLst>
          </p:cNvPr>
          <p:cNvSpPr>
            <a:spLocks noGrp="1"/>
          </p:cNvSpPr>
          <p:nvPr>
            <p:ph type="title"/>
          </p:nvPr>
        </p:nvSpPr>
        <p:spPr/>
        <p:txBody>
          <a:bodyPr/>
          <a:lstStyle/>
          <a:p>
            <a:r>
              <a:rPr lang="es-ES" dirty="0"/>
              <a:t>Ejemplo 3. Encadenar promesas.</a:t>
            </a:r>
          </a:p>
        </p:txBody>
      </p:sp>
      <p:sp>
        <p:nvSpPr>
          <p:cNvPr id="3" name="Marcador de contenido 2">
            <a:extLst>
              <a:ext uri="{FF2B5EF4-FFF2-40B4-BE49-F238E27FC236}">
                <a16:creationId xmlns:a16="http://schemas.microsoft.com/office/drawing/2014/main" id="{17A992B6-F5C2-EEA3-883F-B32C1B60752E}"/>
              </a:ext>
            </a:extLst>
          </p:cNvPr>
          <p:cNvSpPr>
            <a:spLocks noGrp="1"/>
          </p:cNvSpPr>
          <p:nvPr>
            <p:ph idx="1"/>
          </p:nvPr>
        </p:nvSpPr>
        <p:spPr/>
        <p:txBody>
          <a:bodyPr>
            <a:normAutofit/>
          </a:bodyPr>
          <a:lstStyle/>
          <a:p>
            <a:pPr marL="0" indent="0" algn="just">
              <a:buNone/>
            </a:pPr>
            <a:r>
              <a:rPr lang="es-ES" dirty="0"/>
              <a:t>Supongamos que estamos desarrollando una tienda virtual y queremos definir una función que va a simular el proceso de solicitar un producto.</a:t>
            </a:r>
          </a:p>
          <a:p>
            <a:pPr marL="0" indent="0" algn="just">
              <a:buNone/>
            </a:pPr>
            <a:r>
              <a:rPr lang="es-ES" dirty="0"/>
              <a:t>Normalmente esta operación sería asíncrona porque no sabemos cuanto tiempo vamos a necesitar para poder completar la solicitud  correctamente en la </a:t>
            </a:r>
            <a:r>
              <a:rPr lang="es-ES" dirty="0" err="1"/>
              <a:t>bd</a:t>
            </a:r>
            <a:r>
              <a:rPr lang="es-ES" dirty="0"/>
              <a:t> y  luego retornar esa respuesta al usuario.</a:t>
            </a:r>
          </a:p>
          <a:p>
            <a:pPr marL="0" indent="0" algn="just">
              <a:buNone/>
            </a:pPr>
            <a:r>
              <a:rPr lang="es-ES" dirty="0"/>
              <a:t>Cuando trabajamos con  funciones asíncronas es muy común utilizar promesas. </a:t>
            </a:r>
          </a:p>
          <a:p>
            <a:pPr marL="0" indent="0">
              <a:buNone/>
            </a:pPr>
            <a:endParaRPr lang="es-ES" dirty="0"/>
          </a:p>
        </p:txBody>
      </p:sp>
      <p:sp>
        <p:nvSpPr>
          <p:cNvPr id="4" name="Marcador de número de diapositiva 3">
            <a:extLst>
              <a:ext uri="{FF2B5EF4-FFF2-40B4-BE49-F238E27FC236}">
                <a16:creationId xmlns:a16="http://schemas.microsoft.com/office/drawing/2014/main" id="{E490A324-1778-BAD9-2941-F1AF108B0FB0}"/>
              </a:ext>
            </a:extLst>
          </p:cNvPr>
          <p:cNvSpPr>
            <a:spLocks noGrp="1"/>
          </p:cNvSpPr>
          <p:nvPr>
            <p:ph type="sldNum" sz="quarter" idx="12"/>
          </p:nvPr>
        </p:nvSpPr>
        <p:spPr/>
        <p:txBody>
          <a:bodyPr/>
          <a:lstStyle/>
          <a:p>
            <a:fld id="{1A5952E3-DA43-4FE4-B797-0AD175EBA12D}" type="slidenum">
              <a:rPr lang="es-ES" smtClean="0"/>
              <a:t>92</a:t>
            </a:fld>
            <a:endParaRPr lang="es-ES"/>
          </a:p>
        </p:txBody>
      </p:sp>
    </p:spTree>
    <p:extLst>
      <p:ext uri="{BB962C8B-B14F-4D97-AF65-F5344CB8AC3E}">
        <p14:creationId xmlns:p14="http://schemas.microsoft.com/office/powerpoint/2010/main" val="22814357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60B723-0422-4D4E-3A8D-937B1DE6A3BB}"/>
              </a:ext>
            </a:extLst>
          </p:cNvPr>
          <p:cNvSpPr>
            <a:spLocks noGrp="1"/>
          </p:cNvSpPr>
          <p:nvPr>
            <p:ph type="title"/>
          </p:nvPr>
        </p:nvSpPr>
        <p:spPr/>
        <p:txBody>
          <a:bodyPr/>
          <a:lstStyle/>
          <a:p>
            <a:r>
              <a:rPr lang="es-ES" dirty="0" err="1"/>
              <a:t>function</a:t>
            </a:r>
            <a:r>
              <a:rPr lang="es-ES" dirty="0"/>
              <a:t> </a:t>
            </a:r>
            <a:r>
              <a:rPr lang="es-ES" dirty="0" err="1"/>
              <a:t>ordenarProducto</a:t>
            </a:r>
            <a:r>
              <a:rPr lang="es-ES" dirty="0"/>
              <a:t>(producto)</a:t>
            </a:r>
          </a:p>
        </p:txBody>
      </p:sp>
      <p:sp>
        <p:nvSpPr>
          <p:cNvPr id="3" name="Marcador de contenido 2">
            <a:extLst>
              <a:ext uri="{FF2B5EF4-FFF2-40B4-BE49-F238E27FC236}">
                <a16:creationId xmlns:a16="http://schemas.microsoft.com/office/drawing/2014/main" id="{C4ABADDF-D6D9-7ECE-026D-0F4EAA788CED}"/>
              </a:ext>
            </a:extLst>
          </p:cNvPr>
          <p:cNvSpPr>
            <a:spLocks noGrp="1"/>
          </p:cNvSpPr>
          <p:nvPr>
            <p:ph idx="1"/>
          </p:nvPr>
        </p:nvSpPr>
        <p:spPr/>
        <p:txBody>
          <a:bodyPr/>
          <a:lstStyle/>
          <a:p>
            <a:pPr marL="0" indent="0" algn="just">
              <a:buNone/>
            </a:pPr>
            <a:r>
              <a:rPr lang="en-US" dirty="0" err="1"/>
              <a:t>Dentro</a:t>
            </a:r>
            <a:r>
              <a:rPr lang="en-US" dirty="0"/>
              <a:t> de la </a:t>
            </a:r>
            <a:r>
              <a:rPr lang="en-US" dirty="0" err="1"/>
              <a:t>función</a:t>
            </a:r>
            <a:r>
              <a:rPr lang="en-US" dirty="0"/>
              <a:t> </a:t>
            </a:r>
            <a:r>
              <a:rPr lang="en-US" dirty="0" err="1"/>
              <a:t>definimos</a:t>
            </a:r>
            <a:r>
              <a:rPr lang="en-US" dirty="0"/>
              <a:t> lo que </a:t>
            </a:r>
            <a:r>
              <a:rPr lang="en-US" dirty="0" err="1"/>
              <a:t>queremos</a:t>
            </a:r>
            <a:r>
              <a:rPr lang="en-US" dirty="0"/>
              <a:t> </a:t>
            </a:r>
            <a:r>
              <a:rPr lang="en-US" dirty="0" err="1"/>
              <a:t>realizar</a:t>
            </a:r>
            <a:r>
              <a:rPr lang="en-US" dirty="0"/>
              <a:t>. Para </a:t>
            </a:r>
            <a:r>
              <a:rPr lang="en-US" dirty="0" err="1"/>
              <a:t>simular</a:t>
            </a:r>
            <a:r>
              <a:rPr lang="en-US" dirty="0"/>
              <a:t> que </a:t>
            </a:r>
            <a:r>
              <a:rPr lang="en-US" dirty="0" err="1"/>
              <a:t>estamos</a:t>
            </a:r>
            <a:r>
              <a:rPr lang="en-US" dirty="0"/>
              <a:t> </a:t>
            </a:r>
            <a:r>
              <a:rPr lang="en-US" dirty="0" err="1"/>
              <a:t>realizando</a:t>
            </a:r>
            <a:r>
              <a:rPr lang="en-US" dirty="0"/>
              <a:t> un </a:t>
            </a:r>
            <a:r>
              <a:rPr lang="en-US" dirty="0" err="1"/>
              <a:t>proceso</a:t>
            </a:r>
            <a:r>
              <a:rPr lang="en-US" dirty="0"/>
              <a:t> </a:t>
            </a:r>
            <a:r>
              <a:rPr lang="en-US" dirty="0" err="1"/>
              <a:t>asíncrono</a:t>
            </a:r>
            <a:r>
              <a:rPr lang="en-US" dirty="0"/>
              <a:t> </a:t>
            </a:r>
            <a:r>
              <a:rPr lang="en-US" dirty="0" err="1"/>
              <a:t>vamos</a:t>
            </a:r>
            <a:r>
              <a:rPr lang="en-US" dirty="0"/>
              <a:t> a </a:t>
            </a:r>
            <a:r>
              <a:rPr lang="en-US" dirty="0" err="1"/>
              <a:t>utilizar</a:t>
            </a:r>
            <a:r>
              <a:rPr lang="en-US" dirty="0"/>
              <a:t> la </a:t>
            </a:r>
            <a:r>
              <a:rPr lang="en-US" dirty="0" err="1"/>
              <a:t>función</a:t>
            </a:r>
            <a:r>
              <a:rPr lang="en-US" dirty="0"/>
              <a:t> </a:t>
            </a:r>
            <a:r>
              <a:rPr lang="en-US" dirty="0" err="1"/>
              <a:t>setTimeOut</a:t>
            </a:r>
            <a:r>
              <a:rPr lang="en-US" dirty="0"/>
              <a:t>(),la </a:t>
            </a:r>
            <a:r>
              <a:rPr lang="en-US" dirty="0" err="1"/>
              <a:t>cual</a:t>
            </a:r>
            <a:r>
              <a:rPr lang="en-US" dirty="0"/>
              <a:t> </a:t>
            </a:r>
            <a:r>
              <a:rPr lang="en-US" dirty="0" err="1"/>
              <a:t>nos</a:t>
            </a:r>
            <a:r>
              <a:rPr lang="en-US" dirty="0"/>
              <a:t> </a:t>
            </a:r>
            <a:r>
              <a:rPr lang="en-US" dirty="0" err="1"/>
              <a:t>permite</a:t>
            </a:r>
            <a:r>
              <a:rPr lang="en-US" dirty="0"/>
              <a:t> </a:t>
            </a:r>
            <a:r>
              <a:rPr lang="en-US" dirty="0" err="1"/>
              <a:t>introducir</a:t>
            </a:r>
            <a:r>
              <a:rPr lang="en-US" dirty="0"/>
              <a:t> un </a:t>
            </a:r>
            <a:r>
              <a:rPr lang="en-US" dirty="0" err="1"/>
              <a:t>retraso</a:t>
            </a:r>
            <a:r>
              <a:rPr lang="en-US" dirty="0"/>
              <a:t> antes de </a:t>
            </a:r>
            <a:r>
              <a:rPr lang="en-US" dirty="0" err="1"/>
              <a:t>ejecutar</a:t>
            </a:r>
            <a:r>
              <a:rPr lang="en-US" dirty="0"/>
              <a:t> un </a:t>
            </a:r>
            <a:r>
              <a:rPr lang="en-US" dirty="0" err="1"/>
              <a:t>código</a:t>
            </a:r>
            <a:r>
              <a:rPr lang="en-US" dirty="0"/>
              <a:t>. Ese </a:t>
            </a:r>
            <a:r>
              <a:rPr lang="en-US" dirty="0" err="1"/>
              <a:t>código</a:t>
            </a:r>
            <a:r>
              <a:rPr lang="en-US" dirty="0"/>
              <a:t> lo </a:t>
            </a:r>
            <a:r>
              <a:rPr lang="en-US" dirty="0" err="1"/>
              <a:t>vamos</a:t>
            </a:r>
            <a:r>
              <a:rPr lang="en-US" dirty="0"/>
              <a:t> a </a:t>
            </a:r>
            <a:r>
              <a:rPr lang="en-US" dirty="0" err="1"/>
              <a:t>definir</a:t>
            </a:r>
            <a:r>
              <a:rPr lang="en-US" dirty="0"/>
              <a:t> </a:t>
            </a:r>
            <a:r>
              <a:rPr lang="en-US" dirty="0" err="1"/>
              <a:t>como</a:t>
            </a:r>
            <a:r>
              <a:rPr lang="en-US" dirty="0"/>
              <a:t> </a:t>
            </a:r>
            <a:r>
              <a:rPr lang="en-US" dirty="0" err="1"/>
              <a:t>una</a:t>
            </a:r>
            <a:r>
              <a:rPr lang="en-US" dirty="0"/>
              <a:t> </a:t>
            </a:r>
            <a:r>
              <a:rPr lang="en-US" dirty="0" err="1"/>
              <a:t>función</a:t>
            </a:r>
            <a:r>
              <a:rPr lang="en-US" dirty="0"/>
              <a:t> </a:t>
            </a:r>
            <a:r>
              <a:rPr lang="en-US" dirty="0" err="1"/>
              <a:t>flecha</a:t>
            </a:r>
            <a:r>
              <a:rPr lang="en-US" dirty="0"/>
              <a:t>, </a:t>
            </a:r>
            <a:r>
              <a:rPr lang="en-US" dirty="0" err="1"/>
              <a:t>verificamos</a:t>
            </a:r>
            <a:r>
              <a:rPr lang="en-US" dirty="0"/>
              <a:t> que </a:t>
            </a:r>
            <a:r>
              <a:rPr lang="en-US" dirty="0" err="1"/>
              <a:t>exista</a:t>
            </a:r>
            <a:r>
              <a:rPr lang="en-US" dirty="0"/>
              <a:t> </a:t>
            </a:r>
            <a:r>
              <a:rPr lang="en-US" dirty="0" err="1"/>
              <a:t>el</a:t>
            </a:r>
            <a:r>
              <a:rPr lang="en-US" dirty="0"/>
              <a:t> </a:t>
            </a:r>
            <a:r>
              <a:rPr lang="en-US" dirty="0" err="1"/>
              <a:t>producto</a:t>
            </a:r>
            <a:r>
              <a:rPr lang="en-US" dirty="0"/>
              <a:t>, </a:t>
            </a:r>
            <a:r>
              <a:rPr lang="en-US" dirty="0" err="1"/>
              <a:t>vamos</a:t>
            </a:r>
            <a:r>
              <a:rPr lang="en-US" dirty="0"/>
              <a:t> a </a:t>
            </a:r>
            <a:r>
              <a:rPr lang="en-US" dirty="0" err="1"/>
              <a:t>suponer</a:t>
            </a:r>
            <a:r>
              <a:rPr lang="en-US" dirty="0"/>
              <a:t> que </a:t>
            </a:r>
            <a:r>
              <a:rPr lang="en-US" dirty="0" err="1"/>
              <a:t>el</a:t>
            </a:r>
            <a:r>
              <a:rPr lang="en-US" dirty="0"/>
              <a:t> </a:t>
            </a:r>
            <a:r>
              <a:rPr lang="en-US" dirty="0" err="1"/>
              <a:t>unico</a:t>
            </a:r>
            <a:r>
              <a:rPr lang="en-US" dirty="0"/>
              <a:t> </a:t>
            </a:r>
            <a:r>
              <a:rPr lang="en-US" dirty="0" err="1"/>
              <a:t>producto</a:t>
            </a:r>
            <a:r>
              <a:rPr lang="en-US" dirty="0"/>
              <a:t> que temenos es </a:t>
            </a:r>
            <a:r>
              <a:rPr lang="en-US" dirty="0" err="1"/>
              <a:t>taza</a:t>
            </a:r>
            <a:r>
              <a:rPr lang="en-US" dirty="0"/>
              <a:t>  , </a:t>
            </a:r>
            <a:r>
              <a:rPr lang="en-US" dirty="0" err="1"/>
              <a:t>si</a:t>
            </a:r>
            <a:r>
              <a:rPr lang="en-US" dirty="0"/>
              <a:t> </a:t>
            </a:r>
            <a:r>
              <a:rPr lang="en-US" dirty="0" err="1"/>
              <a:t>existe</a:t>
            </a:r>
            <a:r>
              <a:rPr lang="en-US" dirty="0"/>
              <a:t> </a:t>
            </a:r>
            <a:r>
              <a:rPr lang="en-US" dirty="0" err="1"/>
              <a:t>llamamos</a:t>
            </a:r>
            <a:r>
              <a:rPr lang="en-US" dirty="0"/>
              <a:t> a resolve </a:t>
            </a:r>
            <a:r>
              <a:rPr lang="en-US" dirty="0" err="1"/>
              <a:t>porque</a:t>
            </a:r>
            <a:r>
              <a:rPr lang="en-US" dirty="0"/>
              <a:t> la </a:t>
            </a:r>
            <a:r>
              <a:rPr lang="en-US" dirty="0" err="1"/>
              <a:t>promesa</a:t>
            </a:r>
            <a:r>
              <a:rPr lang="en-US" dirty="0"/>
              <a:t> se </a:t>
            </a:r>
            <a:r>
              <a:rPr lang="en-US" dirty="0" err="1"/>
              <a:t>va</a:t>
            </a:r>
            <a:r>
              <a:rPr lang="en-US" dirty="0"/>
              <a:t> a completer </a:t>
            </a:r>
            <a:r>
              <a:rPr lang="en-US" dirty="0" err="1"/>
              <a:t>adecuadamente</a:t>
            </a:r>
            <a:r>
              <a:rPr lang="en-US" dirty="0"/>
              <a:t>.  </a:t>
            </a:r>
            <a:endParaRPr lang="es-ES" dirty="0"/>
          </a:p>
          <a:p>
            <a:endParaRPr lang="es-ES" dirty="0"/>
          </a:p>
        </p:txBody>
      </p:sp>
      <p:sp>
        <p:nvSpPr>
          <p:cNvPr id="4" name="Marcador de número de diapositiva 3">
            <a:extLst>
              <a:ext uri="{FF2B5EF4-FFF2-40B4-BE49-F238E27FC236}">
                <a16:creationId xmlns:a16="http://schemas.microsoft.com/office/drawing/2014/main" id="{7D8BA6E3-9133-BC9D-4815-45118DC1EF19}"/>
              </a:ext>
            </a:extLst>
          </p:cNvPr>
          <p:cNvSpPr>
            <a:spLocks noGrp="1"/>
          </p:cNvSpPr>
          <p:nvPr>
            <p:ph type="sldNum" sz="quarter" idx="12"/>
          </p:nvPr>
        </p:nvSpPr>
        <p:spPr/>
        <p:txBody>
          <a:bodyPr/>
          <a:lstStyle/>
          <a:p>
            <a:fld id="{1A5952E3-DA43-4FE4-B797-0AD175EBA12D}" type="slidenum">
              <a:rPr lang="es-ES" smtClean="0"/>
              <a:t>93</a:t>
            </a:fld>
            <a:endParaRPr lang="es-ES"/>
          </a:p>
        </p:txBody>
      </p:sp>
    </p:spTree>
    <p:extLst>
      <p:ext uri="{BB962C8B-B14F-4D97-AF65-F5344CB8AC3E}">
        <p14:creationId xmlns:p14="http://schemas.microsoft.com/office/powerpoint/2010/main" val="29120202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37AD1DD-A25B-5297-0D13-C0464F249EFF}"/>
              </a:ext>
            </a:extLst>
          </p:cNvPr>
          <p:cNvSpPr>
            <a:spLocks noGrp="1"/>
          </p:cNvSpPr>
          <p:nvPr>
            <p:ph idx="1"/>
          </p:nvPr>
        </p:nvSpPr>
        <p:spPr>
          <a:xfrm>
            <a:off x="838200" y="838200"/>
            <a:ext cx="10515600" cy="5338763"/>
          </a:xfrm>
        </p:spPr>
        <p:txBody>
          <a:bodyPr/>
          <a:lstStyle/>
          <a:p>
            <a:pPr marL="0" indent="0" algn="just">
              <a:buNone/>
            </a:pPr>
            <a:r>
              <a:rPr lang="es-ES" dirty="0"/>
              <a:t>Se crea la promesa dentro de la función y luego se retorna, así el  programa puede esperar que esta promesa se complete al momento de llamar a la función con .</a:t>
            </a:r>
            <a:r>
              <a:rPr lang="es-ES" dirty="0" err="1"/>
              <a:t>then</a:t>
            </a:r>
            <a:r>
              <a:rPr lang="es-ES" dirty="0"/>
              <a:t>().</a:t>
            </a:r>
            <a:r>
              <a:rPr lang="en-US" dirty="0"/>
              <a:t> </a:t>
            </a:r>
            <a:endParaRPr lang="es-ES" dirty="0"/>
          </a:p>
          <a:p>
            <a:pPr marL="0" indent="0">
              <a:buNone/>
            </a:pPr>
            <a:endParaRPr lang="es-ES" dirty="0"/>
          </a:p>
        </p:txBody>
      </p:sp>
      <p:sp>
        <p:nvSpPr>
          <p:cNvPr id="4" name="Marcador de número de diapositiva 3">
            <a:extLst>
              <a:ext uri="{FF2B5EF4-FFF2-40B4-BE49-F238E27FC236}">
                <a16:creationId xmlns:a16="http://schemas.microsoft.com/office/drawing/2014/main" id="{D1F0F5DE-C2A0-94BF-502D-2CA0DC445C3C}"/>
              </a:ext>
            </a:extLst>
          </p:cNvPr>
          <p:cNvSpPr>
            <a:spLocks noGrp="1"/>
          </p:cNvSpPr>
          <p:nvPr>
            <p:ph type="sldNum" sz="quarter" idx="12"/>
          </p:nvPr>
        </p:nvSpPr>
        <p:spPr/>
        <p:txBody>
          <a:bodyPr/>
          <a:lstStyle/>
          <a:p>
            <a:fld id="{1A5952E3-DA43-4FE4-B797-0AD175EBA12D}" type="slidenum">
              <a:rPr lang="es-ES" smtClean="0"/>
              <a:t>94</a:t>
            </a:fld>
            <a:endParaRPr lang="es-ES"/>
          </a:p>
        </p:txBody>
      </p:sp>
      <p:pic>
        <p:nvPicPr>
          <p:cNvPr id="6" name="Imagen 5">
            <a:extLst>
              <a:ext uri="{FF2B5EF4-FFF2-40B4-BE49-F238E27FC236}">
                <a16:creationId xmlns:a16="http://schemas.microsoft.com/office/drawing/2014/main" id="{8003BFA9-EA09-F56D-3D45-D2EB0F0E6529}"/>
              </a:ext>
            </a:extLst>
          </p:cNvPr>
          <p:cNvPicPr>
            <a:picLocks noChangeAspect="1"/>
          </p:cNvPicPr>
          <p:nvPr/>
        </p:nvPicPr>
        <p:blipFill>
          <a:blip r:embed="rId2"/>
          <a:stretch>
            <a:fillRect/>
          </a:stretch>
        </p:blipFill>
        <p:spPr>
          <a:xfrm>
            <a:off x="1281112" y="2500312"/>
            <a:ext cx="7800975" cy="3305175"/>
          </a:xfrm>
          <a:prstGeom prst="rect">
            <a:avLst/>
          </a:prstGeom>
        </p:spPr>
      </p:pic>
    </p:spTree>
    <p:extLst>
      <p:ext uri="{BB962C8B-B14F-4D97-AF65-F5344CB8AC3E}">
        <p14:creationId xmlns:p14="http://schemas.microsoft.com/office/powerpoint/2010/main" val="729240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6834E34-0234-6F96-0B09-1F00CF40BB15}"/>
              </a:ext>
            </a:extLst>
          </p:cNvPr>
          <p:cNvSpPr>
            <a:spLocks noGrp="1"/>
          </p:cNvSpPr>
          <p:nvPr>
            <p:ph idx="1"/>
          </p:nvPr>
        </p:nvSpPr>
        <p:spPr>
          <a:xfrm>
            <a:off x="838200" y="990600"/>
            <a:ext cx="10515600" cy="5186363"/>
          </a:xfrm>
        </p:spPr>
        <p:txBody>
          <a:bodyPr/>
          <a:lstStyle/>
          <a:p>
            <a:pPr marL="0" indent="0" algn="just">
              <a:buNone/>
            </a:pPr>
            <a:r>
              <a:rPr lang="en-US" dirty="0"/>
              <a:t>Vamos a </a:t>
            </a:r>
            <a:r>
              <a:rPr lang="en-US" dirty="0" err="1"/>
              <a:t>definir</a:t>
            </a:r>
            <a:r>
              <a:rPr lang="en-US" dirty="0"/>
              <a:t> </a:t>
            </a:r>
            <a:r>
              <a:rPr lang="en-US" dirty="0" err="1"/>
              <a:t>otra</a:t>
            </a:r>
            <a:r>
              <a:rPr lang="en-US" dirty="0"/>
              <a:t> </a:t>
            </a:r>
            <a:r>
              <a:rPr lang="en-US" dirty="0" err="1"/>
              <a:t>función</a:t>
            </a:r>
            <a:r>
              <a:rPr lang="en-US" dirty="0"/>
              <a:t> </a:t>
            </a:r>
            <a:r>
              <a:rPr lang="en-US" dirty="0" err="1"/>
              <a:t>procesarPedido</a:t>
            </a:r>
            <a:r>
              <a:rPr lang="en-US" dirty="0"/>
              <a:t>. Esta </a:t>
            </a:r>
            <a:r>
              <a:rPr lang="en-US" dirty="0" err="1"/>
              <a:t>función</a:t>
            </a:r>
            <a:r>
              <a:rPr lang="en-US" dirty="0"/>
              <a:t>  </a:t>
            </a:r>
            <a:r>
              <a:rPr lang="en-US" dirty="0" err="1"/>
              <a:t>va</a:t>
            </a:r>
            <a:r>
              <a:rPr lang="en-US" dirty="0"/>
              <a:t> a </a:t>
            </a:r>
            <a:r>
              <a:rPr lang="en-US" dirty="0" err="1"/>
              <a:t>tomar</a:t>
            </a:r>
            <a:r>
              <a:rPr lang="en-US" dirty="0"/>
              <a:t> la </a:t>
            </a:r>
            <a:r>
              <a:rPr lang="en-US" dirty="0" err="1"/>
              <a:t>respuesta</a:t>
            </a:r>
            <a:r>
              <a:rPr lang="en-US" dirty="0"/>
              <a:t> de </a:t>
            </a:r>
            <a:r>
              <a:rPr lang="en-US" dirty="0" err="1"/>
              <a:t>ordenarProducto</a:t>
            </a:r>
            <a:r>
              <a:rPr lang="en-US" dirty="0"/>
              <a:t> </a:t>
            </a:r>
            <a:r>
              <a:rPr lang="en-US" dirty="0" err="1"/>
              <a:t>como</a:t>
            </a:r>
            <a:r>
              <a:rPr lang="en-US" dirty="0"/>
              <a:t> </a:t>
            </a:r>
            <a:r>
              <a:rPr lang="en-US" dirty="0" err="1"/>
              <a:t>parámetro</a:t>
            </a:r>
            <a:r>
              <a:rPr lang="en-US" dirty="0"/>
              <a:t> y </a:t>
            </a:r>
            <a:r>
              <a:rPr lang="en-US" dirty="0" err="1"/>
              <a:t>va</a:t>
            </a:r>
            <a:r>
              <a:rPr lang="en-US" dirty="0"/>
              <a:t> a </a:t>
            </a:r>
            <a:r>
              <a:rPr lang="en-US" dirty="0" err="1"/>
              <a:t>retornar</a:t>
            </a:r>
            <a:r>
              <a:rPr lang="en-US" dirty="0"/>
              <a:t> </a:t>
            </a:r>
            <a:r>
              <a:rPr lang="en-US" dirty="0" err="1"/>
              <a:t>una</a:t>
            </a:r>
            <a:r>
              <a:rPr lang="en-US" dirty="0"/>
              <a:t> </a:t>
            </a:r>
            <a:r>
              <a:rPr lang="en-US" dirty="0" err="1"/>
              <a:t>promesa</a:t>
            </a:r>
            <a:r>
              <a:rPr lang="en-US" dirty="0"/>
              <a:t> que </a:t>
            </a:r>
            <a:r>
              <a:rPr lang="en-US" dirty="0" err="1"/>
              <a:t>en</a:t>
            </a:r>
            <a:r>
              <a:rPr lang="en-US" dirty="0"/>
              <a:t> </a:t>
            </a:r>
            <a:r>
              <a:rPr lang="en-US" dirty="0" err="1"/>
              <a:t>nuestro</a:t>
            </a:r>
            <a:r>
              <a:rPr lang="en-US" dirty="0"/>
              <a:t> </a:t>
            </a:r>
            <a:r>
              <a:rPr lang="en-US" dirty="0" err="1"/>
              <a:t>caso</a:t>
            </a:r>
            <a:r>
              <a:rPr lang="en-US" dirty="0"/>
              <a:t>  solo se </a:t>
            </a:r>
            <a:r>
              <a:rPr lang="en-US" dirty="0" err="1"/>
              <a:t>va</a:t>
            </a:r>
            <a:r>
              <a:rPr lang="en-US" dirty="0"/>
              <a:t> a </a:t>
            </a:r>
            <a:r>
              <a:rPr lang="en-US" dirty="0" err="1"/>
              <a:t>cumplir</a:t>
            </a:r>
            <a:r>
              <a:rPr lang="en-US" dirty="0"/>
              <a:t> </a:t>
            </a:r>
            <a:r>
              <a:rPr lang="en-US" dirty="0" err="1"/>
              <a:t>exitosamente</a:t>
            </a:r>
            <a:r>
              <a:rPr lang="en-US" dirty="0"/>
              <a:t>.</a:t>
            </a:r>
          </a:p>
          <a:p>
            <a:pPr marL="0" indent="0" algn="just">
              <a:buNone/>
            </a:pPr>
            <a:r>
              <a:rPr lang="en-US" dirty="0" err="1"/>
              <a:t>Esto</a:t>
            </a:r>
            <a:r>
              <a:rPr lang="en-US" dirty="0"/>
              <a:t> </a:t>
            </a:r>
            <a:r>
              <a:rPr lang="en-US" dirty="0" err="1"/>
              <a:t>demuestra</a:t>
            </a:r>
            <a:r>
              <a:rPr lang="en-US" dirty="0"/>
              <a:t> que no </a:t>
            </a:r>
            <a:r>
              <a:rPr lang="en-US" dirty="0" err="1"/>
              <a:t>necesariamente</a:t>
            </a:r>
            <a:r>
              <a:rPr lang="en-US" dirty="0"/>
              <a:t> hay que </a:t>
            </a:r>
            <a:r>
              <a:rPr lang="en-US" dirty="0" err="1"/>
              <a:t>llamar</a:t>
            </a:r>
            <a:r>
              <a:rPr lang="en-US" dirty="0"/>
              <a:t> a resolve y a reject.</a:t>
            </a:r>
          </a:p>
          <a:p>
            <a:pPr marL="0" indent="0">
              <a:buNone/>
            </a:pPr>
            <a:endParaRPr lang="es-ES" dirty="0"/>
          </a:p>
        </p:txBody>
      </p:sp>
      <p:sp>
        <p:nvSpPr>
          <p:cNvPr id="4" name="Marcador de número de diapositiva 3">
            <a:extLst>
              <a:ext uri="{FF2B5EF4-FFF2-40B4-BE49-F238E27FC236}">
                <a16:creationId xmlns:a16="http://schemas.microsoft.com/office/drawing/2014/main" id="{B1BB79E9-2270-D8A8-3AB0-DF788A81B086}"/>
              </a:ext>
            </a:extLst>
          </p:cNvPr>
          <p:cNvSpPr>
            <a:spLocks noGrp="1"/>
          </p:cNvSpPr>
          <p:nvPr>
            <p:ph type="sldNum" sz="quarter" idx="12"/>
          </p:nvPr>
        </p:nvSpPr>
        <p:spPr/>
        <p:txBody>
          <a:bodyPr/>
          <a:lstStyle/>
          <a:p>
            <a:fld id="{1A5952E3-DA43-4FE4-B797-0AD175EBA12D}" type="slidenum">
              <a:rPr lang="es-ES" smtClean="0"/>
              <a:t>95</a:t>
            </a:fld>
            <a:endParaRPr lang="es-ES"/>
          </a:p>
        </p:txBody>
      </p:sp>
      <p:pic>
        <p:nvPicPr>
          <p:cNvPr id="10" name="Imagen 9">
            <a:extLst>
              <a:ext uri="{FF2B5EF4-FFF2-40B4-BE49-F238E27FC236}">
                <a16:creationId xmlns:a16="http://schemas.microsoft.com/office/drawing/2014/main" id="{3C8F0FFB-DE91-3D1C-B5E5-44D1A8DCB1BD}"/>
              </a:ext>
            </a:extLst>
          </p:cNvPr>
          <p:cNvPicPr>
            <a:picLocks noChangeAspect="1"/>
          </p:cNvPicPr>
          <p:nvPr/>
        </p:nvPicPr>
        <p:blipFill>
          <a:blip r:embed="rId3"/>
          <a:stretch>
            <a:fillRect/>
          </a:stretch>
        </p:blipFill>
        <p:spPr>
          <a:xfrm>
            <a:off x="2328862" y="3124036"/>
            <a:ext cx="7653338" cy="3038640"/>
          </a:xfrm>
          <a:prstGeom prst="rect">
            <a:avLst/>
          </a:prstGeom>
        </p:spPr>
      </p:pic>
    </p:spTree>
    <p:extLst>
      <p:ext uri="{BB962C8B-B14F-4D97-AF65-F5344CB8AC3E}">
        <p14:creationId xmlns:p14="http://schemas.microsoft.com/office/powerpoint/2010/main" val="16344130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3A84C73-2CDA-6629-DA3B-B7BC4D2AB3B5}"/>
              </a:ext>
            </a:extLst>
          </p:cNvPr>
          <p:cNvSpPr>
            <a:spLocks noGrp="1"/>
          </p:cNvSpPr>
          <p:nvPr>
            <p:ph idx="1"/>
          </p:nvPr>
        </p:nvSpPr>
        <p:spPr>
          <a:xfrm>
            <a:off x="838200" y="1181100"/>
            <a:ext cx="10515600" cy="4995863"/>
          </a:xfrm>
        </p:spPr>
        <p:txBody>
          <a:bodyPr/>
          <a:lstStyle/>
          <a:p>
            <a:pPr marL="0" indent="0">
              <a:buNone/>
            </a:pPr>
            <a:r>
              <a:rPr lang="es-ES" dirty="0"/>
              <a:t>En nuestro caso debemos </a:t>
            </a:r>
            <a:r>
              <a:rPr lang="en-US" dirty="0" err="1"/>
              <a:t>realizar</a:t>
            </a:r>
            <a:r>
              <a:rPr lang="en-US" dirty="0"/>
              <a:t> </a:t>
            </a:r>
            <a:r>
              <a:rPr lang="en-US" dirty="0" err="1"/>
              <a:t>los</a:t>
            </a:r>
            <a:r>
              <a:rPr lang="en-US" dirty="0"/>
              <a:t> </a:t>
            </a:r>
            <a:r>
              <a:rPr lang="en-US" dirty="0" err="1"/>
              <a:t>procesos</a:t>
            </a:r>
            <a:r>
              <a:rPr lang="en-US" dirty="0"/>
              <a:t> </a:t>
            </a:r>
            <a:r>
              <a:rPr lang="en-US" dirty="0" err="1"/>
              <a:t>asíncronos</a:t>
            </a:r>
            <a:r>
              <a:rPr lang="en-US" dirty="0"/>
              <a:t> </a:t>
            </a:r>
            <a:r>
              <a:rPr lang="en-US" dirty="0" err="1"/>
              <a:t>en</a:t>
            </a:r>
            <a:r>
              <a:rPr lang="en-US" dirty="0"/>
              <a:t> un </a:t>
            </a:r>
            <a:r>
              <a:rPr lang="en-US" dirty="0" err="1"/>
              <a:t>orden</a:t>
            </a:r>
            <a:r>
              <a:rPr lang="en-US" dirty="0"/>
              <a:t> </a:t>
            </a:r>
            <a:r>
              <a:rPr lang="en-US" dirty="0" err="1"/>
              <a:t>específico</a:t>
            </a:r>
            <a:r>
              <a:rPr lang="en-US" dirty="0"/>
              <a:t>, primero temenos que </a:t>
            </a:r>
            <a:r>
              <a:rPr lang="en-US" dirty="0" err="1"/>
              <a:t>ordenar</a:t>
            </a:r>
            <a:r>
              <a:rPr lang="en-US" dirty="0"/>
              <a:t> </a:t>
            </a:r>
            <a:r>
              <a:rPr lang="en-US" dirty="0" err="1"/>
              <a:t>el</a:t>
            </a:r>
            <a:r>
              <a:rPr lang="en-US" dirty="0"/>
              <a:t> </a:t>
            </a:r>
            <a:r>
              <a:rPr lang="en-US" dirty="0" err="1"/>
              <a:t>producto</a:t>
            </a:r>
            <a:r>
              <a:rPr lang="en-US" dirty="0"/>
              <a:t> </a:t>
            </a:r>
            <a:r>
              <a:rPr lang="en-US" dirty="0" err="1"/>
              <a:t>en</a:t>
            </a:r>
            <a:r>
              <a:rPr lang="en-US" dirty="0"/>
              <a:t> </a:t>
            </a:r>
            <a:r>
              <a:rPr lang="en-US" dirty="0" err="1"/>
              <a:t>el</a:t>
            </a:r>
            <a:r>
              <a:rPr lang="en-US" dirty="0"/>
              <a:t> </a:t>
            </a:r>
            <a:r>
              <a:rPr lang="en-US" dirty="0" err="1"/>
              <a:t>sistema</a:t>
            </a:r>
            <a:r>
              <a:rPr lang="en-US" dirty="0"/>
              <a:t> y luego </a:t>
            </a:r>
            <a:r>
              <a:rPr lang="en-US" dirty="0" err="1"/>
              <a:t>procesamos</a:t>
            </a:r>
            <a:r>
              <a:rPr lang="en-US" dirty="0"/>
              <a:t> ese </a:t>
            </a:r>
            <a:r>
              <a:rPr lang="en-US" dirty="0" err="1"/>
              <a:t>pedido</a:t>
            </a:r>
            <a:r>
              <a:rPr lang="en-US" dirty="0"/>
              <a:t>.</a:t>
            </a:r>
          </a:p>
          <a:p>
            <a:pPr marL="0" indent="0">
              <a:buNone/>
            </a:pPr>
            <a:endParaRPr lang="en-US" dirty="0"/>
          </a:p>
          <a:p>
            <a:pPr marL="0" indent="0">
              <a:buNone/>
            </a:pPr>
            <a:r>
              <a:rPr lang="en-US" dirty="0" err="1"/>
              <a:t>Cómo</a:t>
            </a:r>
            <a:r>
              <a:rPr lang="en-US" dirty="0"/>
              <a:t> Podemos </a:t>
            </a:r>
            <a:r>
              <a:rPr lang="en-US" dirty="0" err="1"/>
              <a:t>hacer</a:t>
            </a:r>
            <a:r>
              <a:rPr lang="en-US" dirty="0"/>
              <a:t> que </a:t>
            </a:r>
            <a:r>
              <a:rPr lang="en-US" dirty="0" err="1"/>
              <a:t>estos</a:t>
            </a:r>
            <a:r>
              <a:rPr lang="en-US" dirty="0"/>
              <a:t> </a:t>
            </a:r>
            <a:r>
              <a:rPr lang="en-US" dirty="0" err="1"/>
              <a:t>procesos</a:t>
            </a:r>
            <a:r>
              <a:rPr lang="en-US" dirty="0"/>
              <a:t> se </a:t>
            </a:r>
            <a:r>
              <a:rPr lang="en-US" dirty="0" err="1"/>
              <a:t>ejecuten</a:t>
            </a:r>
            <a:r>
              <a:rPr lang="en-US" dirty="0"/>
              <a:t> </a:t>
            </a:r>
            <a:r>
              <a:rPr lang="en-US" dirty="0" err="1"/>
              <a:t>en</a:t>
            </a:r>
            <a:r>
              <a:rPr lang="en-US" dirty="0"/>
              <a:t> un </a:t>
            </a:r>
            <a:r>
              <a:rPr lang="en-US" dirty="0" err="1"/>
              <a:t>orden</a:t>
            </a:r>
            <a:r>
              <a:rPr lang="en-US" dirty="0"/>
              <a:t> </a:t>
            </a:r>
            <a:r>
              <a:rPr lang="en-US" dirty="0" err="1"/>
              <a:t>espec</a:t>
            </a:r>
            <a:r>
              <a:rPr lang="es-ES" dirty="0"/>
              <a:t>í</a:t>
            </a:r>
            <a:r>
              <a:rPr lang="en-US" dirty="0"/>
              <a:t>fico?</a:t>
            </a:r>
          </a:p>
          <a:p>
            <a:pPr marL="0" indent="0">
              <a:buNone/>
            </a:pPr>
            <a:endParaRPr lang="en-US" dirty="0"/>
          </a:p>
          <a:p>
            <a:pPr marL="0" indent="0">
              <a:buNone/>
            </a:pPr>
            <a:endParaRPr lang="en-US" dirty="0"/>
          </a:p>
          <a:p>
            <a:pPr marL="0" indent="0">
              <a:buNone/>
            </a:pPr>
            <a:endParaRPr lang="en-US" dirty="0"/>
          </a:p>
          <a:p>
            <a:pPr marL="0" indent="0">
              <a:buNone/>
            </a:pPr>
            <a:endParaRPr lang="es-ES" dirty="0"/>
          </a:p>
        </p:txBody>
      </p:sp>
      <p:sp>
        <p:nvSpPr>
          <p:cNvPr id="4" name="Marcador de número de diapositiva 3">
            <a:extLst>
              <a:ext uri="{FF2B5EF4-FFF2-40B4-BE49-F238E27FC236}">
                <a16:creationId xmlns:a16="http://schemas.microsoft.com/office/drawing/2014/main" id="{DB4BD128-7931-A2D2-0C38-36A73BC044D0}"/>
              </a:ext>
            </a:extLst>
          </p:cNvPr>
          <p:cNvSpPr>
            <a:spLocks noGrp="1"/>
          </p:cNvSpPr>
          <p:nvPr>
            <p:ph type="sldNum" sz="quarter" idx="12"/>
          </p:nvPr>
        </p:nvSpPr>
        <p:spPr/>
        <p:txBody>
          <a:bodyPr/>
          <a:lstStyle/>
          <a:p>
            <a:fld id="{1A5952E3-DA43-4FE4-B797-0AD175EBA12D}" type="slidenum">
              <a:rPr lang="es-ES" smtClean="0"/>
              <a:t>96</a:t>
            </a:fld>
            <a:endParaRPr lang="es-ES"/>
          </a:p>
        </p:txBody>
      </p:sp>
      <p:sp>
        <p:nvSpPr>
          <p:cNvPr id="6" name="CuadroTexto 5">
            <a:extLst>
              <a:ext uri="{FF2B5EF4-FFF2-40B4-BE49-F238E27FC236}">
                <a16:creationId xmlns:a16="http://schemas.microsoft.com/office/drawing/2014/main" id="{EE192BC1-C438-DC93-C141-01A114C1151C}"/>
              </a:ext>
            </a:extLst>
          </p:cNvPr>
          <p:cNvSpPr txBox="1"/>
          <p:nvPr/>
        </p:nvSpPr>
        <p:spPr>
          <a:xfrm>
            <a:off x="2549068" y="4591050"/>
            <a:ext cx="5385257" cy="646331"/>
          </a:xfrm>
          <a:prstGeom prst="rect">
            <a:avLst/>
          </a:prstGeom>
          <a:noFill/>
        </p:spPr>
        <p:txBody>
          <a:bodyPr wrap="none" rtlCol="0">
            <a:spAutoFit/>
          </a:bodyPr>
          <a:lstStyle/>
          <a:p>
            <a:r>
              <a:rPr lang="es-ES" sz="3600" dirty="0">
                <a:solidFill>
                  <a:schemeClr val="accent1"/>
                </a:solidFill>
              </a:rPr>
              <a:t>ENCADENANDO PROMESAS</a:t>
            </a:r>
          </a:p>
        </p:txBody>
      </p:sp>
    </p:spTree>
    <p:extLst>
      <p:ext uri="{BB962C8B-B14F-4D97-AF65-F5344CB8AC3E}">
        <p14:creationId xmlns:p14="http://schemas.microsoft.com/office/powerpoint/2010/main" val="40527249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1A59DF9-CEF3-0E3E-6DCB-30181B90B8EF}"/>
              </a:ext>
            </a:extLst>
          </p:cNvPr>
          <p:cNvSpPr>
            <a:spLocks noGrp="1"/>
          </p:cNvSpPr>
          <p:nvPr>
            <p:ph type="sldNum" sz="quarter" idx="12"/>
          </p:nvPr>
        </p:nvSpPr>
        <p:spPr/>
        <p:txBody>
          <a:bodyPr/>
          <a:lstStyle/>
          <a:p>
            <a:fld id="{1A5952E3-DA43-4FE4-B797-0AD175EBA12D}" type="slidenum">
              <a:rPr lang="es-ES" smtClean="0"/>
              <a:t>97</a:t>
            </a:fld>
            <a:endParaRPr lang="es-ES"/>
          </a:p>
        </p:txBody>
      </p:sp>
      <p:pic>
        <p:nvPicPr>
          <p:cNvPr id="10" name="Imagen 9">
            <a:extLst>
              <a:ext uri="{FF2B5EF4-FFF2-40B4-BE49-F238E27FC236}">
                <a16:creationId xmlns:a16="http://schemas.microsoft.com/office/drawing/2014/main" id="{5E1219F6-54E5-CC53-DFC6-C392346E0BA5}"/>
              </a:ext>
            </a:extLst>
          </p:cNvPr>
          <p:cNvPicPr>
            <a:picLocks noChangeAspect="1"/>
          </p:cNvPicPr>
          <p:nvPr/>
        </p:nvPicPr>
        <p:blipFill>
          <a:blip r:embed="rId3"/>
          <a:stretch>
            <a:fillRect/>
          </a:stretch>
        </p:blipFill>
        <p:spPr>
          <a:xfrm>
            <a:off x="1943100" y="1263522"/>
            <a:ext cx="6667500" cy="3186239"/>
          </a:xfrm>
          <a:prstGeom prst="rect">
            <a:avLst/>
          </a:prstGeom>
        </p:spPr>
      </p:pic>
    </p:spTree>
    <p:extLst>
      <p:ext uri="{BB962C8B-B14F-4D97-AF65-F5344CB8AC3E}">
        <p14:creationId xmlns:p14="http://schemas.microsoft.com/office/powerpoint/2010/main" val="5701411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DE6D47-C406-3B9B-4814-DDD3A2618475}"/>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267A920C-8F37-E2DD-17BC-6C753DE478ED}"/>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B7C5A3D3-942C-7349-EC72-506D88E41248}"/>
              </a:ext>
            </a:extLst>
          </p:cNvPr>
          <p:cNvSpPr>
            <a:spLocks noGrp="1"/>
          </p:cNvSpPr>
          <p:nvPr>
            <p:ph type="sldNum" sz="quarter" idx="12"/>
          </p:nvPr>
        </p:nvSpPr>
        <p:spPr/>
        <p:txBody>
          <a:bodyPr/>
          <a:lstStyle/>
          <a:p>
            <a:fld id="{1A5952E3-DA43-4FE4-B797-0AD175EBA12D}" type="slidenum">
              <a:rPr lang="es-ES" smtClean="0"/>
              <a:t>98</a:t>
            </a:fld>
            <a:endParaRPr lang="es-ES"/>
          </a:p>
        </p:txBody>
      </p:sp>
      <p:pic>
        <p:nvPicPr>
          <p:cNvPr id="7" name="Imagen 6">
            <a:extLst>
              <a:ext uri="{FF2B5EF4-FFF2-40B4-BE49-F238E27FC236}">
                <a16:creationId xmlns:a16="http://schemas.microsoft.com/office/drawing/2014/main" id="{82BF7126-7568-7920-42E2-C607BEFFB31A}"/>
              </a:ext>
            </a:extLst>
          </p:cNvPr>
          <p:cNvPicPr>
            <a:picLocks noChangeAspect="1"/>
          </p:cNvPicPr>
          <p:nvPr/>
        </p:nvPicPr>
        <p:blipFill>
          <a:blip r:embed="rId3"/>
          <a:stretch>
            <a:fillRect/>
          </a:stretch>
        </p:blipFill>
        <p:spPr>
          <a:xfrm>
            <a:off x="114300" y="5210969"/>
            <a:ext cx="10858500" cy="1771650"/>
          </a:xfrm>
          <a:prstGeom prst="rect">
            <a:avLst/>
          </a:prstGeom>
        </p:spPr>
      </p:pic>
      <p:pic>
        <p:nvPicPr>
          <p:cNvPr id="13" name="Imagen 12">
            <a:extLst>
              <a:ext uri="{FF2B5EF4-FFF2-40B4-BE49-F238E27FC236}">
                <a16:creationId xmlns:a16="http://schemas.microsoft.com/office/drawing/2014/main" id="{7097A413-AB4E-0F5F-9EBE-549AB97D63EA}"/>
              </a:ext>
            </a:extLst>
          </p:cNvPr>
          <p:cNvPicPr>
            <a:picLocks noChangeAspect="1"/>
          </p:cNvPicPr>
          <p:nvPr/>
        </p:nvPicPr>
        <p:blipFill>
          <a:blip r:embed="rId4"/>
          <a:stretch>
            <a:fillRect/>
          </a:stretch>
        </p:blipFill>
        <p:spPr>
          <a:xfrm>
            <a:off x="76200" y="-46831"/>
            <a:ext cx="7486650" cy="5257800"/>
          </a:xfrm>
          <a:prstGeom prst="rect">
            <a:avLst/>
          </a:prstGeom>
        </p:spPr>
      </p:pic>
      <p:pic>
        <p:nvPicPr>
          <p:cNvPr id="15" name="Imagen 14">
            <a:extLst>
              <a:ext uri="{FF2B5EF4-FFF2-40B4-BE49-F238E27FC236}">
                <a16:creationId xmlns:a16="http://schemas.microsoft.com/office/drawing/2014/main" id="{EBCDB4E3-FBC6-8040-7589-9FDE1155FDC8}"/>
              </a:ext>
            </a:extLst>
          </p:cNvPr>
          <p:cNvPicPr>
            <a:picLocks noChangeAspect="1"/>
          </p:cNvPicPr>
          <p:nvPr/>
        </p:nvPicPr>
        <p:blipFill>
          <a:blip r:embed="rId5"/>
          <a:stretch>
            <a:fillRect/>
          </a:stretch>
        </p:blipFill>
        <p:spPr>
          <a:xfrm>
            <a:off x="7572375" y="1950245"/>
            <a:ext cx="4305300" cy="2019300"/>
          </a:xfrm>
          <a:prstGeom prst="rect">
            <a:avLst/>
          </a:prstGeom>
        </p:spPr>
      </p:pic>
    </p:spTree>
    <p:extLst>
      <p:ext uri="{BB962C8B-B14F-4D97-AF65-F5344CB8AC3E}">
        <p14:creationId xmlns:p14="http://schemas.microsoft.com/office/powerpoint/2010/main" val="36674465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3566DA-483E-A5A1-EFB9-B0348C728A66}"/>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B5C82C77-9D94-944A-ADC6-2FCDADFF88EC}"/>
              </a:ext>
            </a:extLst>
          </p:cNvPr>
          <p:cNvSpPr>
            <a:spLocks noGrp="1"/>
          </p:cNvSpPr>
          <p:nvPr>
            <p:ph idx="1"/>
          </p:nvPr>
        </p:nvSpPr>
        <p:spPr/>
        <p:txBody>
          <a:bodyPr/>
          <a:lstStyle/>
          <a:p>
            <a:endParaRPr lang="es-ES"/>
          </a:p>
        </p:txBody>
      </p:sp>
      <p:sp>
        <p:nvSpPr>
          <p:cNvPr id="4" name="Marcador de número de diapositiva 3">
            <a:extLst>
              <a:ext uri="{FF2B5EF4-FFF2-40B4-BE49-F238E27FC236}">
                <a16:creationId xmlns:a16="http://schemas.microsoft.com/office/drawing/2014/main" id="{70A41B8F-5E4C-1EF6-9868-0FF33C9232FB}"/>
              </a:ext>
            </a:extLst>
          </p:cNvPr>
          <p:cNvSpPr>
            <a:spLocks noGrp="1"/>
          </p:cNvSpPr>
          <p:nvPr>
            <p:ph type="sldNum" sz="quarter" idx="12"/>
          </p:nvPr>
        </p:nvSpPr>
        <p:spPr/>
        <p:txBody>
          <a:bodyPr/>
          <a:lstStyle/>
          <a:p>
            <a:fld id="{1A5952E3-DA43-4FE4-B797-0AD175EBA12D}" type="slidenum">
              <a:rPr lang="es-ES" smtClean="0"/>
              <a:t>99</a:t>
            </a:fld>
            <a:endParaRPr lang="es-ES"/>
          </a:p>
        </p:txBody>
      </p:sp>
      <p:pic>
        <p:nvPicPr>
          <p:cNvPr id="6" name="Imagen 5">
            <a:extLst>
              <a:ext uri="{FF2B5EF4-FFF2-40B4-BE49-F238E27FC236}">
                <a16:creationId xmlns:a16="http://schemas.microsoft.com/office/drawing/2014/main" id="{9BB826A3-31E2-CB40-4838-433FCA069BA4}"/>
              </a:ext>
            </a:extLst>
          </p:cNvPr>
          <p:cNvPicPr>
            <a:picLocks noChangeAspect="1"/>
          </p:cNvPicPr>
          <p:nvPr/>
        </p:nvPicPr>
        <p:blipFill>
          <a:blip r:embed="rId3"/>
          <a:stretch>
            <a:fillRect/>
          </a:stretch>
        </p:blipFill>
        <p:spPr>
          <a:xfrm>
            <a:off x="623887" y="1027906"/>
            <a:ext cx="11080248" cy="3944144"/>
          </a:xfrm>
          <a:prstGeom prst="rect">
            <a:avLst/>
          </a:prstGeom>
        </p:spPr>
      </p:pic>
    </p:spTree>
    <p:extLst>
      <p:ext uri="{BB962C8B-B14F-4D97-AF65-F5344CB8AC3E}">
        <p14:creationId xmlns:p14="http://schemas.microsoft.com/office/powerpoint/2010/main" val="156214363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8624</TotalTime>
  <Words>4156</Words>
  <Application>Microsoft Office PowerPoint</Application>
  <PresentationFormat>Panorámica</PresentationFormat>
  <Paragraphs>435</Paragraphs>
  <Slides>109</Slides>
  <Notes>37</Notes>
  <HiddenSlides>0</HiddenSlides>
  <MMClips>0</MMClips>
  <ScaleCrop>false</ScaleCrop>
  <HeadingPairs>
    <vt:vector size="8" baseType="variant">
      <vt:variant>
        <vt:lpstr>Fuentes usadas</vt:lpstr>
      </vt:variant>
      <vt:variant>
        <vt:i4>5</vt:i4>
      </vt:variant>
      <vt:variant>
        <vt:lpstr>Tema</vt:lpstr>
      </vt:variant>
      <vt:variant>
        <vt:i4>1</vt:i4>
      </vt:variant>
      <vt:variant>
        <vt:lpstr>Servidores OLE incrustados</vt:lpstr>
      </vt:variant>
      <vt:variant>
        <vt:i4>1</vt:i4>
      </vt:variant>
      <vt:variant>
        <vt:lpstr>Títulos de diapositiva</vt:lpstr>
      </vt:variant>
      <vt:variant>
        <vt:i4>109</vt:i4>
      </vt:variant>
    </vt:vector>
  </HeadingPairs>
  <TitlesOfParts>
    <vt:vector size="116" baseType="lpstr">
      <vt:lpstr>Arial</vt:lpstr>
      <vt:lpstr>Calibri</vt:lpstr>
      <vt:lpstr>Calibri Light</vt:lpstr>
      <vt:lpstr>Consolas</vt:lpstr>
      <vt:lpstr>Wingdings</vt:lpstr>
      <vt:lpstr>Tema de Office</vt:lpstr>
      <vt:lpstr>Imagen de mapa de bits</vt:lpstr>
      <vt:lpstr>Módulo 5. Node js y Express</vt:lpstr>
      <vt:lpstr>npm</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Crear un paquete con npm</vt:lpstr>
      <vt:lpstr>Ejecutar el commando npm init </vt:lpstr>
      <vt:lpstr>Presentación de PowerPoint</vt:lpstr>
      <vt:lpstr>npm init --yes</vt:lpstr>
      <vt:lpstr>Presentación de PowerPoint</vt:lpstr>
      <vt:lpstr>Extensión .json</vt:lpstr>
      <vt:lpstr>Presentación de PowerPoint</vt:lpstr>
      <vt:lpstr>Json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curso.json</vt:lpstr>
      <vt:lpstr>Si queremos mostrar el contenido del archivo…</vt:lpstr>
      <vt:lpstr>Presentación de PowerPoint</vt:lpstr>
      <vt:lpstr>Acceder a la información del objeto</vt:lpstr>
      <vt:lpstr>Presentación de PowerPoint</vt:lpstr>
      <vt:lpstr>Presentación de PowerPoint</vt:lpstr>
      <vt:lpstr>JSON.stringify();</vt:lpstr>
      <vt:lpstr>Presentación de PowerPoint</vt:lpstr>
      <vt:lpstr>JSON.parse()</vt:lpstr>
      <vt:lpstr>Presentación de PowerPoint</vt:lpstr>
      <vt:lpstr>Si queremos mostrar la información del curso…</vt:lpstr>
      <vt:lpstr>Instalar y desinstalar paquetes con npm</vt:lpstr>
      <vt:lpstr>Crear package.json  con el commando npm init --yes  </vt:lpstr>
      <vt:lpstr>Si queremos instalar Express </vt:lpstr>
      <vt:lpstr> https://www.npmjs.com/package/express </vt:lpstr>
      <vt:lpstr>Si vamos a VsCode</vt:lpstr>
      <vt:lpstr>Presentación de PowerPoint</vt:lpstr>
      <vt:lpstr>npm uninstall express</vt:lpstr>
      <vt:lpstr>Se elimina la dependencia de express</vt:lpstr>
      <vt:lpstr>Instalar una versión específica.</vt:lpstr>
      <vt:lpstr>npm install</vt:lpstr>
      <vt:lpstr>devDependencies</vt:lpstr>
      <vt:lpstr>Presentación de PowerPoint</vt:lpstr>
      <vt:lpstr>package-lock.json</vt:lpstr>
      <vt:lpstr>Presentación de PowerPoint</vt:lpstr>
      <vt:lpstr>Presentación de PowerPoint</vt:lpstr>
      <vt:lpstr>Presentación de PowerPoint</vt:lpstr>
      <vt:lpstr>Presentación de PowerPoint</vt:lpstr>
      <vt:lpstr>Presentación de PowerPoint</vt:lpstr>
      <vt:lpstr>Presentación de PowerPoint</vt:lpstr>
      <vt:lpstr>Eventos en Node.js</vt:lpstr>
      <vt:lpstr>Presentación de PowerPoint</vt:lpstr>
      <vt:lpstr>Presentación de PowerPoint</vt:lpstr>
      <vt:lpstr>Presentación de PowerPoint</vt:lpstr>
      <vt:lpstr>Presentación de PowerPoint</vt:lpstr>
      <vt:lpstr>Presentación de PowerPoint</vt:lpstr>
      <vt:lpstr>Eventos</vt:lpstr>
      <vt:lpstr>Objetos de la clase EventEmitter</vt:lpstr>
      <vt:lpstr>Presentación de PowerPoint</vt:lpstr>
      <vt:lpstr>Presentación de PowerPoint</vt:lpstr>
      <vt:lpstr>Módulo Events</vt:lpstr>
      <vt:lpstr>Cómo usar este módulo</vt:lpstr>
      <vt:lpstr>Presentación de PowerPoint</vt:lpstr>
      <vt:lpstr>Definir, manejar y emitir eventos</vt:lpstr>
      <vt:lpstr>Pasándole parámetros a la función</vt:lpstr>
      <vt:lpstr>Presentación de PowerPoint</vt:lpstr>
      <vt:lpstr>Promesas</vt:lpstr>
      <vt:lpstr>Promesas en Javascript</vt:lpstr>
      <vt:lpstr>Presentación de PowerPoint</vt:lpstr>
      <vt:lpstr>Presentación de PowerPoint</vt:lpstr>
      <vt:lpstr>Presentación de PowerPoint</vt:lpstr>
      <vt:lpstr>Presentación de PowerPoint</vt:lpstr>
      <vt:lpstr>Presentación de PowerPoint</vt:lpstr>
      <vt:lpstr>Presentación de PowerPoint</vt:lpstr>
      <vt:lpstr>Práctica de promesas</vt:lpstr>
      <vt:lpstr>Presentación de PowerPoint</vt:lpstr>
      <vt:lpstr>Ejemplo1</vt:lpstr>
      <vt:lpstr>app.js</vt:lpstr>
      <vt:lpstr>Ejemplo2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Ejemplo 3. Encadenar promesas.</vt:lpstr>
      <vt:lpstr>function ordenarProducto(producto)</vt:lpstr>
      <vt:lpstr>Presentación de PowerPoint</vt:lpstr>
      <vt:lpstr>Presentación de PowerPoint</vt:lpstr>
      <vt:lpstr>Presentación de PowerPoint</vt:lpstr>
      <vt:lpstr>Presentación de PowerPoint</vt:lpstr>
      <vt:lpstr>Presentación de PowerPoint</vt:lpstr>
      <vt:lpstr>Presentación de PowerPoint</vt:lpstr>
      <vt:lpstr>Sintaxis async await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Ejercicios</vt:lpstr>
      <vt:lpstr>Módulo 5. Node js y Express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Módulo 4. Introducción a Angular</dc:title>
  <dc:creator>Marina</dc:creator>
  <cp:lastModifiedBy>Marina</cp:lastModifiedBy>
  <cp:revision>918</cp:revision>
  <dcterms:created xsi:type="dcterms:W3CDTF">2023-10-09T12:02:49Z</dcterms:created>
  <dcterms:modified xsi:type="dcterms:W3CDTF">2024-01-15T23:22:34Z</dcterms:modified>
</cp:coreProperties>
</file>